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160000" cy="7620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Broadway" panose="04040905080B02020502" pitchFamily="8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3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4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5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6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9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87EE-EB81-4889-9BD2-2659EFEEC4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1F0-EFDE-44DF-A13B-F7CEF3B5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oadway" panose="04040905080B02020502" pitchFamily="82" charset="0"/>
              </a:rPr>
              <a:t>Final Exam Proof Practice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Test your memory of proofs with these 8 two-column proof practice problems!</a:t>
            </a:r>
          </a:p>
          <a:p>
            <a:r>
              <a:rPr lang="en-US" sz="4000" dirty="0" smtClean="0"/>
              <a:t>Drag and drop the cards into the correct order. Use the problem and the picture as your first step.</a:t>
            </a:r>
          </a:p>
          <a:p>
            <a:r>
              <a:rPr lang="en-US" sz="4000" dirty="0" smtClean="0"/>
              <a:t>The correct answer for each problem is included on the following slide.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392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5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74800"/>
            <a:ext cx="1943100" cy="114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000500"/>
            <a:ext cx="1981200" cy="116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336800"/>
            <a:ext cx="20320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876300"/>
            <a:ext cx="1993900" cy="1206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3352800"/>
            <a:ext cx="1981200" cy="114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3619500"/>
            <a:ext cx="1968500" cy="114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6400"/>
            <a:ext cx="19558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473200"/>
            <a:ext cx="20066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727200"/>
            <a:ext cx="19685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30200"/>
            <a:ext cx="2006600" cy="114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2152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5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5661660" cy="758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9526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6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27000"/>
            <a:ext cx="20574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20828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90700"/>
            <a:ext cx="2057400" cy="1219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441700"/>
            <a:ext cx="2095500" cy="1219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3543300"/>
            <a:ext cx="2044700" cy="124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981200"/>
            <a:ext cx="20320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685800"/>
            <a:ext cx="1993900" cy="1282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556000"/>
            <a:ext cx="2044700" cy="124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108200"/>
            <a:ext cx="20066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3517900"/>
            <a:ext cx="2044700" cy="1257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1031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6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148717"/>
            <a:ext cx="5471160" cy="73247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0496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7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981200"/>
            <a:ext cx="1968500" cy="118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717800"/>
            <a:ext cx="1955800" cy="1206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584200"/>
            <a:ext cx="2006600" cy="1219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32100"/>
            <a:ext cx="1955800" cy="1219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1308100"/>
            <a:ext cx="2006600" cy="1219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3187700"/>
            <a:ext cx="19685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155700"/>
            <a:ext cx="1968500" cy="116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4152900"/>
            <a:ext cx="1968500" cy="118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660400"/>
            <a:ext cx="1993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3860800"/>
            <a:ext cx="1981200" cy="116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7835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7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40" y="148717"/>
            <a:ext cx="5499100" cy="7370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1864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8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46400"/>
            <a:ext cx="2286000" cy="1397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914400"/>
            <a:ext cx="2286000" cy="1371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914400"/>
            <a:ext cx="2311400" cy="1358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2692400"/>
            <a:ext cx="2311400" cy="1422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721100"/>
            <a:ext cx="2260600" cy="1320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13200"/>
            <a:ext cx="2273300" cy="1333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032000"/>
            <a:ext cx="2273300" cy="1384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968500"/>
            <a:ext cx="2286000" cy="1371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2286000" cy="1371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469900"/>
            <a:ext cx="2273300" cy="1371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5597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8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20" y="0"/>
            <a:ext cx="5641340" cy="7542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0232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524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1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5283" y="1106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1943100"/>
            <a:ext cx="2057400" cy="124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863600"/>
            <a:ext cx="2070100" cy="1219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40" y="2914650"/>
            <a:ext cx="2057400" cy="124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1720850"/>
            <a:ext cx="20828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91100"/>
            <a:ext cx="2070100" cy="124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65100"/>
            <a:ext cx="2070100" cy="1257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2" y="4991100"/>
            <a:ext cx="2044700" cy="1257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539240"/>
            <a:ext cx="2070100" cy="124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58" y="4159250"/>
            <a:ext cx="2133600" cy="1257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3530600"/>
            <a:ext cx="2082800" cy="1257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9099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524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1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5283" y="1106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40" y="110616"/>
            <a:ext cx="5527040" cy="7408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5709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2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69900"/>
            <a:ext cx="1790700" cy="1028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5543550"/>
            <a:ext cx="1866900" cy="1104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384300"/>
            <a:ext cx="1816100" cy="106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3949700"/>
            <a:ext cx="1803400" cy="1079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939800"/>
            <a:ext cx="1803400" cy="1054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2743200"/>
            <a:ext cx="1879600" cy="116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892300"/>
            <a:ext cx="1816100" cy="114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241300"/>
            <a:ext cx="1778000" cy="1079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0" y="4070350"/>
            <a:ext cx="1778000" cy="1104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3911600"/>
            <a:ext cx="1739900" cy="101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4241800"/>
            <a:ext cx="1752600" cy="1079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2209800"/>
            <a:ext cx="1803400" cy="106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6930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2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20" y="-1"/>
            <a:ext cx="5643880" cy="7556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9412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3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479800"/>
            <a:ext cx="20574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193800"/>
            <a:ext cx="2044700" cy="1219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76600"/>
            <a:ext cx="2070100" cy="1257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584200"/>
            <a:ext cx="2082800" cy="127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333500"/>
            <a:ext cx="21082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317500"/>
            <a:ext cx="2032000" cy="1219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730500"/>
            <a:ext cx="20828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32000"/>
            <a:ext cx="2082800" cy="1282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1789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3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40" y="0"/>
            <a:ext cx="5674360" cy="76112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7944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4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946400"/>
            <a:ext cx="1841500" cy="114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35000"/>
            <a:ext cx="1841500" cy="109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60800"/>
            <a:ext cx="1828800" cy="1054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863600"/>
            <a:ext cx="1816100" cy="1054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4100"/>
            <a:ext cx="1828800" cy="1054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590800"/>
            <a:ext cx="1828800" cy="109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854200"/>
            <a:ext cx="1854200" cy="1079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3441700"/>
            <a:ext cx="1828800" cy="1079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469900"/>
            <a:ext cx="1828800" cy="106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65300"/>
            <a:ext cx="1841500" cy="1117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49500"/>
            <a:ext cx="1828800" cy="106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152900"/>
            <a:ext cx="1828800" cy="1028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5559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4</a:t>
            </a:r>
            <a:endParaRPr lang="en-US" sz="2700" b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983" y="148717"/>
            <a:ext cx="593598" cy="59359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40" y="-1"/>
            <a:ext cx="5659120" cy="75866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3525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67</Words>
  <Application>Microsoft Office PowerPoint</Application>
  <PresentationFormat>Custom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 Light</vt:lpstr>
      <vt:lpstr>Arial</vt:lpstr>
      <vt:lpstr>Broadway</vt:lpstr>
      <vt:lpstr>Calibri</vt:lpstr>
      <vt:lpstr>Arial - 36</vt:lpstr>
      <vt:lpstr>Office Theme</vt:lpstr>
      <vt:lpstr>Final Exam Proof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Greencastle-Antrim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Durofchalk</dc:creator>
  <cp:lastModifiedBy>Jessica Durofchalk</cp:lastModifiedBy>
  <cp:revision>3</cp:revision>
  <dcterms:created xsi:type="dcterms:W3CDTF">2016-05-19T20:02:56Z</dcterms:created>
  <dcterms:modified xsi:type="dcterms:W3CDTF">2016-05-19T20:10:21Z</dcterms:modified>
</cp:coreProperties>
</file>