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0160000" cy="88011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6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440366"/>
            <a:ext cx="7620000" cy="3064087"/>
          </a:xfrm>
        </p:spPr>
        <p:txBody>
          <a:bodyPr anchor="b"/>
          <a:lstStyle>
            <a:lvl1pPr algn="ctr">
              <a:defRPr sz="5000"/>
            </a:lvl1pPr>
          </a:lstStyle>
          <a:p>
            <a:r>
              <a:rPr lang="en-US" smtClean="0"/>
              <a:t>Click to edit Master title style</a:t>
            </a:r>
            <a:endParaRPr lang="en-US"/>
          </a:p>
        </p:txBody>
      </p:sp>
      <p:sp>
        <p:nvSpPr>
          <p:cNvPr id="3" name="Subtitle 2"/>
          <p:cNvSpPr>
            <a:spLocks noGrp="1"/>
          </p:cNvSpPr>
          <p:nvPr>
            <p:ph type="subTitle" idx="1"/>
          </p:nvPr>
        </p:nvSpPr>
        <p:spPr>
          <a:xfrm>
            <a:off x="1270000" y="4622615"/>
            <a:ext cx="7620000" cy="2124895"/>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DDC5CC-625E-4496-809C-6ADB09137556}"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6ACB7-306A-488C-B457-B06C927B9A88}" type="slidenum">
              <a:rPr lang="en-US" smtClean="0"/>
              <a:t>‹#›</a:t>
            </a:fld>
            <a:endParaRPr lang="en-US"/>
          </a:p>
        </p:txBody>
      </p:sp>
    </p:spTree>
    <p:extLst>
      <p:ext uri="{BB962C8B-B14F-4D97-AF65-F5344CB8AC3E}">
        <p14:creationId xmlns:p14="http://schemas.microsoft.com/office/powerpoint/2010/main" val="257668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DC5CC-625E-4496-809C-6ADB09137556}"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6ACB7-306A-488C-B457-B06C927B9A88}" type="slidenum">
              <a:rPr lang="en-US" smtClean="0"/>
              <a:t>‹#›</a:t>
            </a:fld>
            <a:endParaRPr lang="en-US"/>
          </a:p>
        </p:txBody>
      </p:sp>
    </p:spTree>
    <p:extLst>
      <p:ext uri="{BB962C8B-B14F-4D97-AF65-F5344CB8AC3E}">
        <p14:creationId xmlns:p14="http://schemas.microsoft.com/office/powerpoint/2010/main" val="1934263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468577"/>
            <a:ext cx="2190750" cy="745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8500" y="468577"/>
            <a:ext cx="6445250" cy="745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DC5CC-625E-4496-809C-6ADB09137556}"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6ACB7-306A-488C-B457-B06C927B9A88}" type="slidenum">
              <a:rPr lang="en-US" smtClean="0"/>
              <a:t>‹#›</a:t>
            </a:fld>
            <a:endParaRPr lang="en-US"/>
          </a:p>
        </p:txBody>
      </p:sp>
    </p:spTree>
    <p:extLst>
      <p:ext uri="{BB962C8B-B14F-4D97-AF65-F5344CB8AC3E}">
        <p14:creationId xmlns:p14="http://schemas.microsoft.com/office/powerpoint/2010/main" val="100818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DC5CC-625E-4496-809C-6ADB09137556}"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6ACB7-306A-488C-B457-B06C927B9A88}" type="slidenum">
              <a:rPr lang="en-US" smtClean="0"/>
              <a:t>‹#›</a:t>
            </a:fld>
            <a:endParaRPr lang="en-US"/>
          </a:p>
        </p:txBody>
      </p:sp>
    </p:spTree>
    <p:extLst>
      <p:ext uri="{BB962C8B-B14F-4D97-AF65-F5344CB8AC3E}">
        <p14:creationId xmlns:p14="http://schemas.microsoft.com/office/powerpoint/2010/main" val="121563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2194166"/>
            <a:ext cx="8763000" cy="3661012"/>
          </a:xfrm>
        </p:spPr>
        <p:txBody>
          <a:bodyPr anchor="b"/>
          <a:lstStyle>
            <a:lvl1pPr>
              <a:defRPr sz="5000"/>
            </a:lvl1pPr>
          </a:lstStyle>
          <a:p>
            <a:r>
              <a:rPr lang="en-US" smtClean="0"/>
              <a:t>Click to edit Master title style</a:t>
            </a:r>
            <a:endParaRPr lang="en-US"/>
          </a:p>
        </p:txBody>
      </p:sp>
      <p:sp>
        <p:nvSpPr>
          <p:cNvPr id="3" name="Text Placeholder 2"/>
          <p:cNvSpPr>
            <a:spLocks noGrp="1"/>
          </p:cNvSpPr>
          <p:nvPr>
            <p:ph type="body" idx="1"/>
          </p:nvPr>
        </p:nvSpPr>
        <p:spPr>
          <a:xfrm>
            <a:off x="693208" y="5889813"/>
            <a:ext cx="8763000" cy="1925240"/>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DC5CC-625E-4496-809C-6ADB09137556}"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6ACB7-306A-488C-B457-B06C927B9A88}" type="slidenum">
              <a:rPr lang="en-US" smtClean="0"/>
              <a:t>‹#›</a:t>
            </a:fld>
            <a:endParaRPr lang="en-US"/>
          </a:p>
        </p:txBody>
      </p:sp>
    </p:spTree>
    <p:extLst>
      <p:ext uri="{BB962C8B-B14F-4D97-AF65-F5344CB8AC3E}">
        <p14:creationId xmlns:p14="http://schemas.microsoft.com/office/powerpoint/2010/main" val="1788258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2342885"/>
            <a:ext cx="4318000" cy="55842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2342885"/>
            <a:ext cx="4318000" cy="55842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DDC5CC-625E-4496-809C-6ADB09137556}"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6ACB7-306A-488C-B457-B06C927B9A88}" type="slidenum">
              <a:rPr lang="en-US" smtClean="0"/>
              <a:t>‹#›</a:t>
            </a:fld>
            <a:endParaRPr lang="en-US"/>
          </a:p>
        </p:txBody>
      </p:sp>
    </p:spTree>
    <p:extLst>
      <p:ext uri="{BB962C8B-B14F-4D97-AF65-F5344CB8AC3E}">
        <p14:creationId xmlns:p14="http://schemas.microsoft.com/office/powerpoint/2010/main" val="4072223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468579"/>
            <a:ext cx="8763000" cy="170113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9824" y="2157492"/>
            <a:ext cx="4298156" cy="1057354"/>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699824" y="3214846"/>
            <a:ext cx="4298156" cy="47285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3501" y="2157492"/>
            <a:ext cx="4319323" cy="1057354"/>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5143501" y="3214846"/>
            <a:ext cx="4319323" cy="47285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DDC5CC-625E-4496-809C-6ADB09137556}" type="datetimeFigureOut">
              <a:rPr lang="en-US" smtClean="0"/>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36ACB7-306A-488C-B457-B06C927B9A88}" type="slidenum">
              <a:rPr lang="en-US" smtClean="0"/>
              <a:t>‹#›</a:t>
            </a:fld>
            <a:endParaRPr lang="en-US"/>
          </a:p>
        </p:txBody>
      </p:sp>
    </p:spTree>
    <p:extLst>
      <p:ext uri="{BB962C8B-B14F-4D97-AF65-F5344CB8AC3E}">
        <p14:creationId xmlns:p14="http://schemas.microsoft.com/office/powerpoint/2010/main" val="33619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DDC5CC-625E-4496-809C-6ADB09137556}" type="datetimeFigureOut">
              <a:rPr lang="en-US" smtClean="0"/>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36ACB7-306A-488C-B457-B06C927B9A88}" type="slidenum">
              <a:rPr lang="en-US" smtClean="0"/>
              <a:t>‹#›</a:t>
            </a:fld>
            <a:endParaRPr lang="en-US"/>
          </a:p>
        </p:txBody>
      </p:sp>
    </p:spTree>
    <p:extLst>
      <p:ext uri="{BB962C8B-B14F-4D97-AF65-F5344CB8AC3E}">
        <p14:creationId xmlns:p14="http://schemas.microsoft.com/office/powerpoint/2010/main" val="2711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DC5CC-625E-4496-809C-6ADB09137556}" type="datetimeFigureOut">
              <a:rPr lang="en-US" smtClean="0"/>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36ACB7-306A-488C-B457-B06C927B9A88}" type="slidenum">
              <a:rPr lang="en-US" smtClean="0"/>
              <a:t>‹#›</a:t>
            </a:fld>
            <a:endParaRPr lang="en-US"/>
          </a:p>
        </p:txBody>
      </p:sp>
    </p:spTree>
    <p:extLst>
      <p:ext uri="{BB962C8B-B14F-4D97-AF65-F5344CB8AC3E}">
        <p14:creationId xmlns:p14="http://schemas.microsoft.com/office/powerpoint/2010/main" val="362556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86740"/>
            <a:ext cx="3276864" cy="2053590"/>
          </a:xfrm>
        </p:spPr>
        <p:txBody>
          <a:bodyPr anchor="b"/>
          <a:lstStyle>
            <a:lvl1pPr>
              <a:defRPr sz="2667"/>
            </a:lvl1pPr>
          </a:lstStyle>
          <a:p>
            <a:r>
              <a:rPr lang="en-US" smtClean="0"/>
              <a:t>Click to edit Master title style</a:t>
            </a:r>
            <a:endParaRPr lang="en-US"/>
          </a:p>
        </p:txBody>
      </p:sp>
      <p:sp>
        <p:nvSpPr>
          <p:cNvPr id="3" name="Content Placeholder 2"/>
          <p:cNvSpPr>
            <a:spLocks noGrp="1"/>
          </p:cNvSpPr>
          <p:nvPr>
            <p:ph idx="1"/>
          </p:nvPr>
        </p:nvSpPr>
        <p:spPr>
          <a:xfrm>
            <a:off x="4319323" y="1267198"/>
            <a:ext cx="5143500" cy="625448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9824" y="2640330"/>
            <a:ext cx="3276864" cy="489153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DC5CC-625E-4496-809C-6ADB09137556}"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6ACB7-306A-488C-B457-B06C927B9A88}" type="slidenum">
              <a:rPr lang="en-US" smtClean="0"/>
              <a:t>‹#›</a:t>
            </a:fld>
            <a:endParaRPr lang="en-US"/>
          </a:p>
        </p:txBody>
      </p:sp>
    </p:spTree>
    <p:extLst>
      <p:ext uri="{BB962C8B-B14F-4D97-AF65-F5344CB8AC3E}">
        <p14:creationId xmlns:p14="http://schemas.microsoft.com/office/powerpoint/2010/main" val="33709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86740"/>
            <a:ext cx="3276864" cy="2053590"/>
          </a:xfrm>
        </p:spPr>
        <p:txBody>
          <a:bodyPr anchor="b"/>
          <a:lstStyle>
            <a:lvl1pPr>
              <a:defRPr sz="2667"/>
            </a:lvl1pPr>
          </a:lstStyle>
          <a:p>
            <a:r>
              <a:rPr lang="en-US" smtClean="0"/>
              <a:t>Click to edit Master title style</a:t>
            </a:r>
            <a:endParaRPr lang="en-US"/>
          </a:p>
        </p:txBody>
      </p:sp>
      <p:sp>
        <p:nvSpPr>
          <p:cNvPr id="3" name="Picture Placeholder 2"/>
          <p:cNvSpPr>
            <a:spLocks noGrp="1"/>
          </p:cNvSpPr>
          <p:nvPr>
            <p:ph type="pic" idx="1"/>
          </p:nvPr>
        </p:nvSpPr>
        <p:spPr>
          <a:xfrm>
            <a:off x="4319323" y="1267198"/>
            <a:ext cx="5143500" cy="625448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699824" y="2640330"/>
            <a:ext cx="3276864" cy="489153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DC5CC-625E-4496-809C-6ADB09137556}"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6ACB7-306A-488C-B457-B06C927B9A88}" type="slidenum">
              <a:rPr lang="en-US" smtClean="0"/>
              <a:t>‹#›</a:t>
            </a:fld>
            <a:endParaRPr lang="en-US"/>
          </a:p>
        </p:txBody>
      </p:sp>
    </p:spTree>
    <p:extLst>
      <p:ext uri="{BB962C8B-B14F-4D97-AF65-F5344CB8AC3E}">
        <p14:creationId xmlns:p14="http://schemas.microsoft.com/office/powerpoint/2010/main" val="88884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468579"/>
            <a:ext cx="8763000" cy="170113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8500" y="2342885"/>
            <a:ext cx="8763000" cy="55842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8500" y="8157318"/>
            <a:ext cx="2286000" cy="468577"/>
          </a:xfrm>
          <a:prstGeom prst="rect">
            <a:avLst/>
          </a:prstGeom>
        </p:spPr>
        <p:txBody>
          <a:bodyPr vert="horz" lIns="91440" tIns="45720" rIns="91440" bIns="45720" rtlCol="0" anchor="ctr"/>
          <a:lstStyle>
            <a:lvl1pPr algn="l">
              <a:defRPr sz="1000">
                <a:solidFill>
                  <a:schemeClr val="tx1">
                    <a:tint val="75000"/>
                  </a:schemeClr>
                </a:solidFill>
              </a:defRPr>
            </a:lvl1pPr>
          </a:lstStyle>
          <a:p>
            <a:fld id="{6EDDC5CC-625E-4496-809C-6ADB09137556}" type="datetimeFigureOut">
              <a:rPr lang="en-US" smtClean="0"/>
              <a:t>5/18/2016</a:t>
            </a:fld>
            <a:endParaRPr lang="en-US"/>
          </a:p>
        </p:txBody>
      </p:sp>
      <p:sp>
        <p:nvSpPr>
          <p:cNvPr id="5" name="Footer Placeholder 4"/>
          <p:cNvSpPr>
            <a:spLocks noGrp="1"/>
          </p:cNvSpPr>
          <p:nvPr>
            <p:ph type="ftr" sz="quarter" idx="3"/>
          </p:nvPr>
        </p:nvSpPr>
        <p:spPr>
          <a:xfrm>
            <a:off x="3365500" y="8157318"/>
            <a:ext cx="3429000" cy="468577"/>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8157318"/>
            <a:ext cx="2286000" cy="468577"/>
          </a:xfrm>
          <a:prstGeom prst="rect">
            <a:avLst/>
          </a:prstGeom>
        </p:spPr>
        <p:txBody>
          <a:bodyPr vert="horz" lIns="91440" tIns="45720" rIns="91440" bIns="45720" rtlCol="0" anchor="ctr"/>
          <a:lstStyle>
            <a:lvl1pPr algn="r">
              <a:defRPr sz="1000">
                <a:solidFill>
                  <a:schemeClr val="tx1">
                    <a:tint val="75000"/>
                  </a:schemeClr>
                </a:solidFill>
              </a:defRPr>
            </a:lvl1pPr>
          </a:lstStyle>
          <a:p>
            <a:fld id="{F336ACB7-306A-488C-B457-B06C927B9A88}" type="slidenum">
              <a:rPr lang="en-US" smtClean="0"/>
              <a:t>‹#›</a:t>
            </a:fld>
            <a:endParaRPr lang="en-US"/>
          </a:p>
        </p:txBody>
      </p:sp>
    </p:spTree>
    <p:extLst>
      <p:ext uri="{BB962C8B-B14F-4D97-AF65-F5344CB8AC3E}">
        <p14:creationId xmlns:p14="http://schemas.microsoft.com/office/powerpoint/2010/main" val="1774563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slide" Target="slide2.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slide" Target="slide3.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slide" Target="slide17.xml"/><Relationship Id="rId26" Type="http://schemas.openxmlformats.org/officeDocument/2006/relationships/slide" Target="slide25.xml"/><Relationship Id="rId39" Type="http://schemas.openxmlformats.org/officeDocument/2006/relationships/image" Target="../media/image21.png"/><Relationship Id="rId3" Type="http://schemas.openxmlformats.org/officeDocument/2006/relationships/image" Target="../media/image3.png"/><Relationship Id="rId21" Type="http://schemas.openxmlformats.org/officeDocument/2006/relationships/slide" Target="slide20.xml"/><Relationship Id="rId34" Type="http://schemas.openxmlformats.org/officeDocument/2006/relationships/image" Target="../media/image16.png"/><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6.xml"/><Relationship Id="rId25" Type="http://schemas.openxmlformats.org/officeDocument/2006/relationships/slide" Target="slide24.xml"/><Relationship Id="rId33" Type="http://schemas.openxmlformats.org/officeDocument/2006/relationships/image" Target="../media/image15.png"/><Relationship Id="rId38"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slide" Target="slide15.xml"/><Relationship Id="rId20" Type="http://schemas.openxmlformats.org/officeDocument/2006/relationships/slide" Target="slide19.xml"/><Relationship Id="rId29" Type="http://schemas.openxmlformats.org/officeDocument/2006/relationships/slide" Target="slide28.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3.xml"/><Relationship Id="rId32" Type="http://schemas.openxmlformats.org/officeDocument/2006/relationships/image" Target="../media/image14.png"/><Relationship Id="rId37" Type="http://schemas.openxmlformats.org/officeDocument/2006/relationships/image" Target="../media/image19.png"/><Relationship Id="rId40" Type="http://schemas.openxmlformats.org/officeDocument/2006/relationships/image" Target="../media/image22.png"/><Relationship Id="rId5" Type="http://schemas.openxmlformats.org/officeDocument/2006/relationships/image" Target="../media/image11.png"/><Relationship Id="rId15" Type="http://schemas.openxmlformats.org/officeDocument/2006/relationships/slide" Target="slide14.xml"/><Relationship Id="rId23" Type="http://schemas.openxmlformats.org/officeDocument/2006/relationships/slide" Target="slide22.xml"/><Relationship Id="rId28" Type="http://schemas.openxmlformats.org/officeDocument/2006/relationships/slide" Target="slide27.xml"/><Relationship Id="rId36" Type="http://schemas.openxmlformats.org/officeDocument/2006/relationships/image" Target="../media/image18.png"/><Relationship Id="rId10" Type="http://schemas.openxmlformats.org/officeDocument/2006/relationships/slide" Target="slide9.xml"/><Relationship Id="rId19" Type="http://schemas.openxmlformats.org/officeDocument/2006/relationships/slide" Target="slide18.xml"/><Relationship Id="rId31" Type="http://schemas.openxmlformats.org/officeDocument/2006/relationships/image" Target="../media/image13.png"/><Relationship Id="rId4" Type="http://schemas.openxmlformats.org/officeDocument/2006/relationships/slide" Target="slide4.xml"/><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slide" Target="slide21.xml"/><Relationship Id="rId27" Type="http://schemas.openxmlformats.org/officeDocument/2006/relationships/slide" Target="slide26.xml"/><Relationship Id="rId30" Type="http://schemas.openxmlformats.org/officeDocument/2006/relationships/image" Target="../media/image12.png"/><Relationship Id="rId35"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B371"/>
        </a:solidFill>
        <a:effectLst/>
      </p:bgPr>
    </p:bg>
    <p:spTree>
      <p:nvGrpSpPr>
        <p:cNvPr id="1" name=""/>
        <p:cNvGrpSpPr/>
        <p:nvPr/>
      </p:nvGrpSpPr>
      <p:grpSpPr>
        <a:xfrm>
          <a:off x="0" y="0"/>
          <a:ext cx="0" cy="0"/>
          <a:chOff x="0" y="0"/>
          <a:chExt cx="0" cy="0"/>
        </a:xfrm>
      </p:grpSpPr>
      <p:grpSp>
        <p:nvGrpSpPr>
          <p:cNvPr id="24" name="Group 23"/>
          <p:cNvGrpSpPr/>
          <p:nvPr/>
        </p:nvGrpSpPr>
        <p:grpSpPr>
          <a:xfrm>
            <a:off x="203200" y="495300"/>
            <a:ext cx="10109200" cy="6618860"/>
            <a:chOff x="203200" y="495300"/>
            <a:chExt cx="10109200" cy="661886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03200" y="2044700"/>
              <a:ext cx="6582156" cy="5069460"/>
            </a:xfrm>
            <a:prstGeom prst="rect">
              <a:avLst/>
            </a:prstGeom>
            <a:solidFill>
              <a:scrgbClr r="0" g="0" b="0">
                <a:alpha val="0"/>
              </a:scrgbClr>
            </a:solidFill>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721600" y="3200400"/>
              <a:ext cx="1471422" cy="1099820"/>
            </a:xfrm>
            <a:prstGeom prst="rect">
              <a:avLst/>
            </a:prstGeom>
            <a:solidFill>
              <a:scrgbClr r="0" g="0" b="0">
                <a:alpha val="0"/>
              </a:scrgbClr>
            </a:solidFill>
          </p:spPr>
        </p:pic>
        <p:grpSp>
          <p:nvGrpSpPr>
            <p:cNvPr id="8" name="Group 7"/>
            <p:cNvGrpSpPr/>
            <p:nvPr/>
          </p:nvGrpSpPr>
          <p:grpSpPr>
            <a:xfrm>
              <a:off x="7645400" y="2120900"/>
              <a:ext cx="1727200" cy="559181"/>
              <a:chOff x="7645400" y="2120900"/>
              <a:chExt cx="1727200" cy="559181"/>
            </a:xfrm>
          </p:grpSpPr>
          <p:pic>
            <p:nvPicPr>
              <p:cNvPr id="4" name="Picture 3">
                <a:hlinkClick r:id="rId4"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7645400" y="2120900"/>
                <a:ext cx="1700911" cy="559181"/>
              </a:xfrm>
              <a:prstGeom prst="rect">
                <a:avLst/>
              </a:prstGeom>
              <a:solidFill>
                <a:scrgbClr r="0" g="0" b="0">
                  <a:alpha val="0"/>
                </a:scrgbClr>
              </a:solidFill>
            </p:spPr>
          </p:pic>
          <p:grpSp>
            <p:nvGrpSpPr>
              <p:cNvPr id="7" name="Group 6"/>
              <p:cNvGrpSpPr/>
              <p:nvPr/>
            </p:nvGrpSpPr>
            <p:grpSpPr>
              <a:xfrm>
                <a:off x="7810500" y="2260600"/>
                <a:ext cx="1562100" cy="274310"/>
                <a:chOff x="7810500" y="2260600"/>
                <a:chExt cx="1562100" cy="274310"/>
              </a:xfrm>
            </p:grpSpPr>
            <p:sp>
              <p:nvSpPr>
                <p:cNvPr id="5" name="TextBox 4">
                  <a:hlinkClick r:id="rId4" action="ppaction://hlinksldjump"/>
                </p:cNvPr>
                <p:cNvSpPr txBox="1"/>
                <p:nvPr/>
              </p:nvSpPr>
              <p:spPr>
                <a:xfrm>
                  <a:off x="7823200" y="2273300"/>
                  <a:ext cx="1549400" cy="261610"/>
                </a:xfrm>
                <a:prstGeom prst="rect">
                  <a:avLst/>
                </a:prstGeom>
                <a:noFill/>
              </p:spPr>
              <p:txBody>
                <a:bodyPr vert="horz" rtlCol="0">
                  <a:spAutoFit/>
                </a:bodyPr>
                <a:lstStyle/>
                <a:p>
                  <a:r>
                    <a:rPr lang="en-US" sz="1100" smtClean="0">
                      <a:solidFill>
                        <a:srgbClr val="000000"/>
                      </a:solidFill>
                      <a:latin typeface="Verdana - 14"/>
                    </a:rPr>
                    <a:t>Lesson notes</a:t>
                  </a:r>
                  <a:endParaRPr lang="en-US" sz="1100">
                    <a:solidFill>
                      <a:srgbClr val="000000"/>
                    </a:solidFill>
                    <a:latin typeface="Verdana - 14"/>
                  </a:endParaRPr>
                </a:p>
              </p:txBody>
            </p:sp>
            <p:sp>
              <p:nvSpPr>
                <p:cNvPr id="6" name="TextBox 5">
                  <a:hlinkClick r:id="rId4" action="ppaction://hlinksldjump"/>
                </p:cNvPr>
                <p:cNvSpPr txBox="1"/>
                <p:nvPr/>
              </p:nvSpPr>
              <p:spPr>
                <a:xfrm>
                  <a:off x="7810500" y="2260600"/>
                  <a:ext cx="1549400" cy="261610"/>
                </a:xfrm>
                <a:prstGeom prst="rect">
                  <a:avLst/>
                </a:prstGeom>
                <a:noFill/>
              </p:spPr>
              <p:txBody>
                <a:bodyPr vert="horz" rtlCol="0">
                  <a:spAutoFit/>
                </a:bodyPr>
                <a:lstStyle/>
                <a:p>
                  <a:r>
                    <a:rPr lang="en-US" sz="1100" smtClean="0">
                      <a:solidFill>
                        <a:srgbClr val="FFFFFF"/>
                      </a:solidFill>
                      <a:latin typeface="Verdana - 14"/>
                    </a:rPr>
                    <a:t>Lesson notes</a:t>
                  </a:r>
                  <a:endParaRPr lang="en-US" sz="1100">
                    <a:solidFill>
                      <a:srgbClr val="FFFFFF"/>
                    </a:solidFill>
                    <a:latin typeface="Verdana - 14"/>
                  </a:endParaRPr>
                </a:p>
              </p:txBody>
            </p:sp>
          </p:grpSp>
        </p:grpSp>
        <p:grpSp>
          <p:nvGrpSpPr>
            <p:cNvPr id="11" name="Group 10"/>
            <p:cNvGrpSpPr/>
            <p:nvPr/>
          </p:nvGrpSpPr>
          <p:grpSpPr>
            <a:xfrm>
              <a:off x="1397000" y="495300"/>
              <a:ext cx="7747000" cy="764064"/>
              <a:chOff x="1397000" y="495300"/>
              <a:chExt cx="7747000" cy="764064"/>
            </a:xfrm>
          </p:grpSpPr>
          <p:sp>
            <p:nvSpPr>
              <p:cNvPr id="9" name="TextBox 8"/>
              <p:cNvSpPr txBox="1"/>
              <p:nvPr/>
            </p:nvSpPr>
            <p:spPr>
              <a:xfrm>
                <a:off x="1447800" y="495300"/>
                <a:ext cx="7696200" cy="738664"/>
              </a:xfrm>
              <a:prstGeom prst="rect">
                <a:avLst/>
              </a:prstGeom>
              <a:noFill/>
            </p:spPr>
            <p:txBody>
              <a:bodyPr vert="horz" rtlCol="0">
                <a:spAutoFit/>
              </a:bodyPr>
              <a:lstStyle/>
              <a:p>
                <a:r>
                  <a:rPr lang="en-US" sz="4200" smtClean="0">
                    <a:solidFill>
                      <a:srgbClr val="000000"/>
                    </a:solidFill>
                    <a:latin typeface="Chalkboard - 56"/>
                  </a:rPr>
                  <a:t>Smartboard Jeopardy</a:t>
                </a:r>
                <a:endParaRPr lang="en-US" sz="4200">
                  <a:solidFill>
                    <a:srgbClr val="000000"/>
                  </a:solidFill>
                  <a:latin typeface="Chalkboard - 56"/>
                </a:endParaRPr>
              </a:p>
            </p:txBody>
          </p:sp>
          <p:sp>
            <p:nvSpPr>
              <p:cNvPr id="10" name="TextBox 9"/>
              <p:cNvSpPr txBox="1"/>
              <p:nvPr/>
            </p:nvSpPr>
            <p:spPr>
              <a:xfrm>
                <a:off x="1397000" y="520700"/>
                <a:ext cx="7696200" cy="738664"/>
              </a:xfrm>
              <a:prstGeom prst="rect">
                <a:avLst/>
              </a:prstGeom>
              <a:noFill/>
            </p:spPr>
            <p:txBody>
              <a:bodyPr vert="horz" rtlCol="0">
                <a:spAutoFit/>
              </a:bodyPr>
              <a:lstStyle/>
              <a:p>
                <a:r>
                  <a:rPr lang="en-US" sz="4200" smtClean="0">
                    <a:solidFill>
                      <a:srgbClr val="FFD700"/>
                    </a:solidFill>
                    <a:latin typeface="Chalkboard - 56"/>
                  </a:rPr>
                  <a:t>Smartboard Jeopardy</a:t>
                </a:r>
                <a:endParaRPr lang="en-US" sz="4200">
                  <a:solidFill>
                    <a:srgbClr val="FFD700"/>
                  </a:solidFill>
                  <a:latin typeface="Chalkboard - 56"/>
                </a:endParaRPr>
              </a:p>
            </p:txBody>
          </p:sp>
        </p:grpSp>
        <p:grpSp>
          <p:nvGrpSpPr>
            <p:cNvPr id="21" name="Group 20"/>
            <p:cNvGrpSpPr/>
            <p:nvPr/>
          </p:nvGrpSpPr>
          <p:grpSpPr>
            <a:xfrm>
              <a:off x="6794500" y="5234559"/>
              <a:ext cx="3517900" cy="1828801"/>
              <a:chOff x="6794500" y="5234559"/>
              <a:chExt cx="3517900" cy="1828801"/>
            </a:xfrm>
          </p:grpSpPr>
          <p:sp>
            <p:nvSpPr>
              <p:cNvPr id="12" name="Freeform 11"/>
              <p:cNvSpPr/>
              <p:nvPr/>
            </p:nvSpPr>
            <p:spPr>
              <a:xfrm>
                <a:off x="6836156" y="5234559"/>
                <a:ext cx="3200401" cy="1828801"/>
              </a:xfrm>
              <a:custGeom>
                <a:avLst/>
                <a:gdLst/>
                <a:ahLst/>
                <a:cxnLst/>
                <a:rect l="0" t="0" r="0" b="0"/>
                <a:pathLst>
                  <a:path w="3200401" h="1828801">
                    <a:moveTo>
                      <a:pt x="0" y="0"/>
                    </a:moveTo>
                    <a:lnTo>
                      <a:pt x="3200400" y="0"/>
                    </a:lnTo>
                    <a:lnTo>
                      <a:pt x="3200400" y="1828800"/>
                    </a:lnTo>
                    <a:lnTo>
                      <a:pt x="0" y="1828800"/>
                    </a:lnTo>
                    <a:close/>
                  </a:path>
                </a:pathLst>
              </a:custGeom>
              <a:gradFill flip="none" rotWithShape="1">
                <a:gsLst>
                  <a:gs pos="0">
                    <a:srgbClr val="4B0082"/>
                  </a:gs>
                  <a:gs pos="100000">
                    <a:srgbClr val="E6E6FA"/>
                  </a:gs>
                </a:gsLst>
                <a:lin ang="8100000" scaled="1"/>
                <a:tileRect/>
              </a:gra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848856" y="6212459"/>
                <a:ext cx="3194304" cy="844804"/>
              </a:xfrm>
              <a:prstGeom prst="rect">
                <a:avLst/>
              </a:prstGeom>
              <a:solidFill>
                <a:scrgbClr r="0" g="0" b="0">
                  <a:alpha val="0"/>
                </a:scrgbClr>
              </a:solidFill>
            </p:spPr>
          </p:pic>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6899656" y="6250559"/>
                <a:ext cx="1714500" cy="800100"/>
              </a:xfrm>
              <a:prstGeom prst="rect">
                <a:avLst/>
              </a:prstGeom>
              <a:solidFill>
                <a:scrgbClr r="0" g="0" b="0">
                  <a:alpha val="0"/>
                </a:scrgbClr>
              </a:solidFill>
            </p:spPr>
          </p:pic>
          <p:sp>
            <p:nvSpPr>
              <p:cNvPr id="15" name="TextBox 14"/>
              <p:cNvSpPr txBox="1"/>
              <p:nvPr/>
            </p:nvSpPr>
            <p:spPr>
              <a:xfrm>
                <a:off x="6819900" y="5283200"/>
                <a:ext cx="2133600" cy="492443"/>
              </a:xfrm>
              <a:prstGeom prst="rect">
                <a:avLst/>
              </a:prstGeom>
              <a:noFill/>
            </p:spPr>
            <p:txBody>
              <a:bodyPr vert="horz" rtlCol="0">
                <a:spAutoFit/>
              </a:bodyPr>
              <a:lstStyle/>
              <a:p>
                <a:pPr algn="ctr"/>
                <a:r>
                  <a:rPr lang="en-US" sz="1300" i="1" smtClean="0">
                    <a:solidFill>
                      <a:srgbClr val="000000"/>
                    </a:solidFill>
                    <a:latin typeface="Times New Roman - 17"/>
                  </a:rPr>
                  <a:t>L. Harvey Almarode</a:t>
                </a:r>
              </a:p>
              <a:p>
                <a:pPr algn="ctr"/>
                <a:r>
                  <a:rPr lang="en-US" sz="1300" i="1" smtClean="0">
                    <a:solidFill>
                      <a:srgbClr val="000000"/>
                    </a:solidFill>
                    <a:latin typeface="Times New Roman - 17"/>
                  </a:rPr>
                  <a:t>Instructor</a:t>
                </a:r>
                <a:endParaRPr lang="en-US" sz="1300" i="1">
                  <a:solidFill>
                    <a:srgbClr val="000000"/>
                  </a:solidFill>
                  <a:latin typeface="Times New Roman - 17"/>
                </a:endParaRPr>
              </a:p>
            </p:txBody>
          </p:sp>
          <p:sp>
            <p:nvSpPr>
              <p:cNvPr id="16" name="TextBox 15"/>
              <p:cNvSpPr txBox="1"/>
              <p:nvPr/>
            </p:nvSpPr>
            <p:spPr>
              <a:xfrm>
                <a:off x="6794500" y="5270500"/>
                <a:ext cx="2133600" cy="492443"/>
              </a:xfrm>
              <a:prstGeom prst="rect">
                <a:avLst/>
              </a:prstGeom>
              <a:noFill/>
            </p:spPr>
            <p:txBody>
              <a:bodyPr vert="horz" rtlCol="0">
                <a:spAutoFit/>
              </a:bodyPr>
              <a:lstStyle/>
              <a:p>
                <a:pPr algn="ctr"/>
                <a:r>
                  <a:rPr lang="en-US" sz="1300" i="1" smtClean="0">
                    <a:solidFill>
                      <a:srgbClr val="FFFE00"/>
                    </a:solidFill>
                    <a:latin typeface="Times New Roman - 17"/>
                  </a:rPr>
                  <a:t>L. Harvey Almarode</a:t>
                </a:r>
              </a:p>
              <a:p>
                <a:pPr algn="ctr"/>
                <a:r>
                  <a:rPr lang="en-US" sz="1300" i="1" smtClean="0">
                    <a:solidFill>
                      <a:srgbClr val="FFFE00"/>
                    </a:solidFill>
                    <a:latin typeface="Times New Roman - 17"/>
                  </a:rPr>
                  <a:t>Instructor</a:t>
                </a:r>
                <a:endParaRPr lang="en-US" sz="1300" i="1">
                  <a:solidFill>
                    <a:srgbClr val="FFFE00"/>
                  </a:solidFill>
                  <a:latin typeface="Times New Roman - 17"/>
                </a:endParaRPr>
              </a:p>
            </p:txBody>
          </p:sp>
          <p:sp>
            <p:nvSpPr>
              <p:cNvPr id="17" name="TextBox 16"/>
              <p:cNvSpPr txBox="1"/>
              <p:nvPr/>
            </p:nvSpPr>
            <p:spPr>
              <a:xfrm>
                <a:off x="8255000" y="5511800"/>
                <a:ext cx="2057400" cy="646331"/>
              </a:xfrm>
              <a:prstGeom prst="rect">
                <a:avLst/>
              </a:prstGeom>
              <a:noFill/>
            </p:spPr>
            <p:txBody>
              <a:bodyPr vert="horz" rtlCol="0">
                <a:spAutoFit/>
              </a:bodyPr>
              <a:lstStyle/>
              <a:p>
                <a:pPr algn="ctr"/>
                <a:r>
                  <a:rPr lang="en-US" sz="900" b="1" smtClean="0">
                    <a:solidFill>
                      <a:srgbClr val="000000"/>
                    </a:solidFill>
                    <a:latin typeface="Times New Roman - 11"/>
                  </a:rPr>
                  <a:t>Memorial Hall 3625D</a:t>
                </a:r>
              </a:p>
              <a:p>
                <a:pPr algn="ctr"/>
                <a:r>
                  <a:rPr lang="en-US" sz="900" b="1" smtClean="0">
                    <a:solidFill>
                      <a:srgbClr val="000000"/>
                    </a:solidFill>
                    <a:latin typeface="Times New Roman - 11"/>
                  </a:rPr>
                  <a:t>MSC 6907</a:t>
                </a:r>
              </a:p>
              <a:p>
                <a:pPr algn="ctr"/>
                <a:r>
                  <a:rPr lang="en-US" sz="900" b="1" smtClean="0">
                    <a:solidFill>
                      <a:srgbClr val="000000"/>
                    </a:solidFill>
                    <a:latin typeface="Times New Roman - 11"/>
                  </a:rPr>
                  <a:t>Harrisonburg, VA 22807</a:t>
                </a:r>
              </a:p>
              <a:p>
                <a:pPr algn="ctr"/>
                <a:r>
                  <a:rPr lang="en-US" sz="900" b="1" smtClean="0">
                    <a:solidFill>
                      <a:srgbClr val="000000"/>
                    </a:solidFill>
                    <a:latin typeface="Times New Roman - 11"/>
                  </a:rPr>
                  <a:t>540-568-4550</a:t>
                </a:r>
                <a:endParaRPr lang="en-US" sz="900" b="1">
                  <a:solidFill>
                    <a:srgbClr val="000000"/>
                  </a:solidFill>
                  <a:latin typeface="Times New Roman - 11"/>
                </a:endParaRPr>
              </a:p>
            </p:txBody>
          </p:sp>
          <p:sp>
            <p:nvSpPr>
              <p:cNvPr id="18" name="TextBox 17"/>
              <p:cNvSpPr txBox="1"/>
              <p:nvPr/>
            </p:nvSpPr>
            <p:spPr>
              <a:xfrm>
                <a:off x="6997700" y="5816600"/>
                <a:ext cx="1524000" cy="230832"/>
              </a:xfrm>
              <a:prstGeom prst="rect">
                <a:avLst/>
              </a:prstGeom>
              <a:noFill/>
            </p:spPr>
            <p:txBody>
              <a:bodyPr vert="horz" rtlCol="0">
                <a:spAutoFit/>
              </a:bodyPr>
              <a:lstStyle/>
              <a:p>
                <a:pPr algn="ctr"/>
                <a:r>
                  <a:rPr lang="en-US" sz="900" b="1" smtClean="0">
                    <a:solidFill>
                      <a:srgbClr val="FFFF00"/>
                    </a:solidFill>
                    <a:latin typeface="Times New Roman - 11"/>
                  </a:rPr>
                  <a:t>almarolh@jmu.edu</a:t>
                </a:r>
                <a:endParaRPr lang="en-US" sz="900" b="1">
                  <a:solidFill>
                    <a:srgbClr val="FFFF00"/>
                  </a:solidFill>
                  <a:latin typeface="Times New Roman - 11"/>
                </a:endParaRPr>
              </a:p>
            </p:txBody>
          </p:sp>
          <p:pic>
            <p:nvPicPr>
              <p:cNvPr id="19" name="Picture 18"/>
              <p:cNvPicPr>
                <a:picLocks/>
              </p:cNvPicPr>
              <p:nvPr/>
            </p:nvPicPr>
            <p:blipFill>
              <a:blip r:embed="rId8">
                <a:extLst>
                  <a:ext uri="{28A0092B-C50C-407E-A947-70E740481C1C}">
                    <a14:useLocalDpi xmlns:a14="http://schemas.microsoft.com/office/drawing/2010/main" val="0"/>
                  </a:ext>
                </a:extLst>
              </a:blip>
              <a:stretch>
                <a:fillRect/>
              </a:stretch>
            </p:blipFill>
            <p:spPr>
              <a:xfrm>
                <a:off x="8804656" y="6275959"/>
                <a:ext cx="1145921" cy="734822"/>
              </a:xfrm>
              <a:prstGeom prst="rect">
                <a:avLst/>
              </a:prstGeom>
              <a:solidFill>
                <a:scrgbClr r="0" g="0" b="0">
                  <a:alpha val="0"/>
                </a:scrgbClr>
              </a:solidFill>
            </p:spPr>
          </p:pic>
          <p:sp>
            <p:nvSpPr>
              <p:cNvPr id="20" name="TextBox 19"/>
              <p:cNvSpPr txBox="1"/>
              <p:nvPr/>
            </p:nvSpPr>
            <p:spPr>
              <a:xfrm>
                <a:off x="6794500" y="5994400"/>
                <a:ext cx="1955800" cy="230832"/>
              </a:xfrm>
              <a:prstGeom prst="rect">
                <a:avLst/>
              </a:prstGeom>
              <a:noFill/>
            </p:spPr>
            <p:txBody>
              <a:bodyPr vert="horz" rtlCol="0">
                <a:spAutoFit/>
              </a:bodyPr>
              <a:lstStyle/>
              <a:p>
                <a:pPr algn="ctr"/>
                <a:r>
                  <a:rPr lang="en-US" sz="900" b="1" smtClean="0">
                    <a:solidFill>
                      <a:srgbClr val="FFFF00"/>
                    </a:solidFill>
                    <a:latin typeface="Times New Roman - 11"/>
                  </a:rPr>
                  <a:t>almarolh.googlepages.com</a:t>
                </a:r>
                <a:endParaRPr lang="en-US" sz="900" b="1">
                  <a:solidFill>
                    <a:srgbClr val="FFFF00"/>
                  </a:solidFill>
                  <a:latin typeface="Times New Roman - 11"/>
                </a:endParaRPr>
              </a:p>
            </p:txBody>
          </p:sp>
        </p:grpSp>
        <p:pic>
          <p:nvPicPr>
            <p:cNvPr id="22" name="Picture 21"/>
            <p:cNvPicPr>
              <a:picLocks/>
            </p:cNvPicPr>
            <p:nvPr/>
          </p:nvPicPr>
          <p:blipFill>
            <a:blip r:embed="rId9">
              <a:extLst>
                <a:ext uri="{28A0092B-C50C-407E-A947-70E740481C1C}">
                  <a14:useLocalDpi xmlns:a14="http://schemas.microsoft.com/office/drawing/2010/main" val="0"/>
                </a:ext>
              </a:extLst>
            </a:blip>
            <a:stretch>
              <a:fillRect/>
            </a:stretch>
          </p:blipFill>
          <p:spPr>
            <a:xfrm>
              <a:off x="4757674" y="2184400"/>
              <a:ext cx="1918208" cy="1467231"/>
            </a:xfrm>
            <a:prstGeom prst="rect">
              <a:avLst/>
            </a:prstGeom>
            <a:solidFill>
              <a:scrgbClr r="0" g="0" b="0">
                <a:alpha val="0"/>
              </a:scrgbClr>
            </a:solidFill>
          </p:spPr>
        </p:pic>
        <p:pic>
          <p:nvPicPr>
            <p:cNvPr id="23" name="Picture 22"/>
            <p:cNvPicPr>
              <a:picLocks/>
            </p:cNvPicPr>
            <p:nvPr/>
          </p:nvPicPr>
          <p:blipFill>
            <a:blip r:embed="rId10">
              <a:extLst>
                <a:ext uri="{28A0092B-C50C-407E-A947-70E740481C1C}">
                  <a14:useLocalDpi xmlns:a14="http://schemas.microsoft.com/office/drawing/2010/main" val="0"/>
                </a:ext>
              </a:extLst>
            </a:blip>
            <a:stretch>
              <a:fillRect/>
            </a:stretch>
          </p:blipFill>
          <p:spPr>
            <a:xfrm>
              <a:off x="312674" y="2159000"/>
              <a:ext cx="1955800" cy="1485265"/>
            </a:xfrm>
            <a:prstGeom prst="rect">
              <a:avLst/>
            </a:prstGeom>
            <a:solidFill>
              <a:scrgbClr r="0" g="0" b="0">
                <a:alpha val="0"/>
              </a:scrgbClr>
            </a:solidFill>
          </p:spPr>
        </p:pic>
      </p:grpSp>
    </p:spTree>
    <p:extLst>
      <p:ext uri="{BB962C8B-B14F-4D97-AF65-F5344CB8AC3E}">
        <p14:creationId xmlns:p14="http://schemas.microsoft.com/office/powerpoint/2010/main" val="187975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2 - 200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5892292" cy="461665"/>
          </a:xfrm>
          <a:prstGeom prst="rect">
            <a:avLst/>
          </a:prstGeom>
          <a:noFill/>
        </p:spPr>
        <p:txBody>
          <a:bodyPr vert="horz" rtlCol="0">
            <a:spAutoFit/>
          </a:bodyPr>
          <a:lstStyle/>
          <a:p>
            <a:r>
              <a:rPr lang="en-US" sz="2100" dirty="0" smtClean="0">
                <a:solidFill>
                  <a:srgbClr val="000000"/>
                </a:solidFill>
                <a:latin typeface="Chalkboard - 29"/>
              </a:rPr>
              <a:t>21.8</a:t>
            </a:r>
            <a:r>
              <a:rPr lang="en-US" sz="2400" dirty="0">
                <a:solidFill>
                  <a:srgbClr val="000000"/>
                </a:solidFill>
                <a:latin typeface="Arial" panose="020B0604020202020204" pitchFamily="34" charset="0"/>
                <a:cs typeface="Arial" panose="020B0604020202020204" pitchFamily="34" charset="0"/>
              </a:rPr>
              <a:t> °</a:t>
            </a:r>
            <a:endParaRPr lang="en-US" sz="2100" baseline="70000" dirty="0">
              <a:solidFill>
                <a:srgbClr val="000000"/>
              </a:solidFill>
              <a:latin typeface="Chalkboard - 29"/>
            </a:endParaRPr>
          </a:p>
        </p:txBody>
      </p:sp>
      <p:grpSp>
        <p:nvGrpSpPr>
          <p:cNvPr id="14" name="Group 13"/>
          <p:cNvGrpSpPr/>
          <p:nvPr/>
        </p:nvGrpSpPr>
        <p:grpSpPr>
          <a:xfrm>
            <a:off x="431800" y="5725413"/>
            <a:ext cx="4864101" cy="2654301"/>
            <a:chOff x="304800" y="4737100"/>
            <a:chExt cx="4864101" cy="2654301"/>
          </a:xfrm>
        </p:grpSpPr>
        <p:sp>
          <p:nvSpPr>
            <p:cNvPr id="9" name="Freeform 8"/>
            <p:cNvSpPr/>
            <p:nvPr/>
          </p:nvSpPr>
          <p:spPr>
            <a:xfrm>
              <a:off x="355600" y="47879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04800" y="4737100"/>
              <a:ext cx="4833112" cy="2625090"/>
            </a:xfrm>
            <a:prstGeom prst="rect">
              <a:avLst/>
            </a:prstGeom>
            <a:solidFill>
              <a:scrgbClr r="0" g="0" b="0">
                <a:alpha val="0"/>
              </a:scrgbClr>
            </a:solidFill>
          </p:spPr>
        </p:pic>
        <p:grpSp>
          <p:nvGrpSpPr>
            <p:cNvPr id="13" name="Group 12"/>
            <p:cNvGrpSpPr/>
            <p:nvPr/>
          </p:nvGrpSpPr>
          <p:grpSpPr>
            <a:xfrm>
              <a:off x="368300" y="6972300"/>
              <a:ext cx="2201672" cy="333177"/>
              <a:chOff x="368300" y="6972300"/>
              <a:chExt cx="2201672" cy="333177"/>
            </a:xfrm>
          </p:grpSpPr>
          <p:sp>
            <p:nvSpPr>
              <p:cNvPr id="11" name="TextBox 10"/>
              <p:cNvSpPr txBox="1"/>
              <p:nvPr/>
            </p:nvSpPr>
            <p:spPr>
              <a:xfrm>
                <a:off x="381000" y="69977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368300" y="69723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Freeform 14"/>
          <p:cNvSpPr/>
          <p:nvPr/>
        </p:nvSpPr>
        <p:spPr>
          <a:xfrm>
            <a:off x="3630295" y="1932940"/>
            <a:ext cx="3679953" cy="2124711"/>
          </a:xfrm>
          <a:custGeom>
            <a:avLst/>
            <a:gdLst/>
            <a:ahLst/>
            <a:cxnLst/>
            <a:rect l="0" t="0" r="0" b="0"/>
            <a:pathLst>
              <a:path w="3679953" h="2124711">
                <a:moveTo>
                  <a:pt x="3679952" y="2124710"/>
                </a:moveTo>
                <a:lnTo>
                  <a:pt x="0" y="2124710"/>
                </a:lnTo>
                <a:lnTo>
                  <a:pt x="0" y="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630295" y="3741801"/>
            <a:ext cx="309754" cy="309754"/>
          </a:xfrm>
          <a:custGeom>
            <a:avLst/>
            <a:gdLst/>
            <a:ahLst/>
            <a:cxnLst/>
            <a:rect l="0" t="0" r="0" b="0"/>
            <a:pathLst>
              <a:path w="309754" h="309754">
                <a:moveTo>
                  <a:pt x="0" y="0"/>
                </a:moveTo>
                <a:lnTo>
                  <a:pt x="309753" y="0"/>
                </a:lnTo>
                <a:lnTo>
                  <a:pt x="309753" y="309753"/>
                </a:lnTo>
                <a:lnTo>
                  <a:pt x="0" y="309753"/>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111500" y="2578100"/>
            <a:ext cx="381273" cy="507831"/>
          </a:xfrm>
          <a:prstGeom prst="rect">
            <a:avLst/>
          </a:prstGeom>
          <a:noFill/>
        </p:spPr>
        <p:txBody>
          <a:bodyPr vert="horz" rtlCol="0">
            <a:spAutoFit/>
          </a:bodyPr>
          <a:lstStyle/>
          <a:p>
            <a:r>
              <a:rPr lang="en-US" sz="2700" smtClean="0">
                <a:solidFill>
                  <a:srgbClr val="000000"/>
                </a:solidFill>
                <a:latin typeface="Arial - 36"/>
              </a:rPr>
              <a:t>2</a:t>
            </a:r>
            <a:endParaRPr lang="en-US" sz="2700">
              <a:solidFill>
                <a:srgbClr val="000000"/>
              </a:solidFill>
              <a:latin typeface="Arial - 36"/>
            </a:endParaRPr>
          </a:p>
        </p:txBody>
      </p:sp>
      <p:sp>
        <p:nvSpPr>
          <p:cNvPr id="18" name="TextBox 17"/>
          <p:cNvSpPr txBox="1"/>
          <p:nvPr/>
        </p:nvSpPr>
        <p:spPr>
          <a:xfrm>
            <a:off x="5156200" y="4165600"/>
            <a:ext cx="381273" cy="507831"/>
          </a:xfrm>
          <a:prstGeom prst="rect">
            <a:avLst/>
          </a:prstGeom>
          <a:noFill/>
        </p:spPr>
        <p:txBody>
          <a:bodyPr vert="horz" rtlCol="0">
            <a:spAutoFit/>
          </a:bodyPr>
          <a:lstStyle/>
          <a:p>
            <a:r>
              <a:rPr lang="en-US" sz="2700" smtClean="0">
                <a:solidFill>
                  <a:srgbClr val="000000"/>
                </a:solidFill>
                <a:latin typeface="Arial - 36"/>
              </a:rPr>
              <a:t>5</a:t>
            </a:r>
            <a:endParaRPr lang="en-US" sz="2700">
              <a:solidFill>
                <a:srgbClr val="000000"/>
              </a:solidFill>
              <a:latin typeface="Arial - 36"/>
            </a:endParaRPr>
          </a:p>
        </p:txBody>
      </p:sp>
      <p:sp>
        <p:nvSpPr>
          <p:cNvPr id="19" name="TextBox 18"/>
          <p:cNvSpPr txBox="1"/>
          <p:nvPr/>
        </p:nvSpPr>
        <p:spPr>
          <a:xfrm>
            <a:off x="6426200" y="3594100"/>
            <a:ext cx="355600" cy="507831"/>
          </a:xfrm>
          <a:prstGeom prst="rect">
            <a:avLst/>
          </a:prstGeom>
          <a:noFill/>
        </p:spPr>
        <p:txBody>
          <a:bodyPr vert="horz" rtlCol="0">
            <a:spAutoFit/>
          </a:bodyPr>
          <a:lstStyle/>
          <a:p>
            <a:r>
              <a:rPr lang="en-US" sz="2700" smtClean="0">
                <a:solidFill>
                  <a:srgbClr val="000000"/>
                </a:solidFill>
                <a:latin typeface="Arial - 36"/>
              </a:rPr>
              <a:t>x</a:t>
            </a:r>
            <a:endParaRPr lang="en-US" sz="2700">
              <a:solidFill>
                <a:srgbClr val="000000"/>
              </a:solidFill>
              <a:latin typeface="Arial - 36"/>
            </a:endParaRPr>
          </a:p>
        </p:txBody>
      </p:sp>
      <p:sp>
        <p:nvSpPr>
          <p:cNvPr id="20" name="TextBox 19"/>
          <p:cNvSpPr txBox="1"/>
          <p:nvPr/>
        </p:nvSpPr>
        <p:spPr>
          <a:xfrm>
            <a:off x="431800" y="1447800"/>
            <a:ext cx="3989983" cy="507831"/>
          </a:xfrm>
          <a:prstGeom prst="rect">
            <a:avLst/>
          </a:prstGeom>
          <a:noFill/>
        </p:spPr>
        <p:txBody>
          <a:bodyPr vert="horz" rtlCol="0">
            <a:spAutoFit/>
          </a:bodyPr>
          <a:lstStyle/>
          <a:p>
            <a:r>
              <a:rPr lang="en-US" sz="2700" smtClean="0">
                <a:solidFill>
                  <a:srgbClr val="000000"/>
                </a:solidFill>
                <a:latin typeface="Arial - 36"/>
              </a:rPr>
              <a:t>Find the value of x.</a:t>
            </a:r>
            <a:endParaRPr lang="en-US" sz="2700">
              <a:solidFill>
                <a:srgbClr val="000000"/>
              </a:solidFill>
              <a:latin typeface="Arial - 36"/>
            </a:endParaRPr>
          </a:p>
        </p:txBody>
      </p:sp>
    </p:spTree>
    <p:extLst>
      <p:ext uri="{BB962C8B-B14F-4D97-AF65-F5344CB8AC3E}">
        <p14:creationId xmlns:p14="http://schemas.microsoft.com/office/powerpoint/2010/main" val="59231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2 - 300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1819783" cy="615553"/>
          </a:xfrm>
          <a:prstGeom prst="rect">
            <a:avLst/>
          </a:prstGeom>
          <a:noFill/>
        </p:spPr>
        <p:txBody>
          <a:bodyPr vert="horz" rtlCol="0">
            <a:spAutoFit/>
          </a:bodyPr>
          <a:lstStyle/>
          <a:p>
            <a:r>
              <a:rPr lang="en-US" sz="3400" smtClean="0">
                <a:solidFill>
                  <a:srgbClr val="000000"/>
                </a:solidFill>
                <a:latin typeface="Chalkboard - 46"/>
              </a:rPr>
              <a:t>5.46</a:t>
            </a:r>
            <a:endParaRPr lang="en-US" sz="3400">
              <a:solidFill>
                <a:srgbClr val="000000"/>
              </a:solidFill>
              <a:latin typeface="Chalkboard - 46"/>
            </a:endParaRPr>
          </a:p>
        </p:txBody>
      </p:sp>
      <p:grpSp>
        <p:nvGrpSpPr>
          <p:cNvPr id="14" name="Group 13"/>
          <p:cNvGrpSpPr/>
          <p:nvPr/>
        </p:nvGrpSpPr>
        <p:grpSpPr>
          <a:xfrm>
            <a:off x="463844" y="5518149"/>
            <a:ext cx="4864101" cy="2654301"/>
            <a:chOff x="279400" y="4660900"/>
            <a:chExt cx="4864101" cy="2654301"/>
          </a:xfrm>
        </p:grpSpPr>
        <p:sp>
          <p:nvSpPr>
            <p:cNvPr id="9" name="Freeform 8"/>
            <p:cNvSpPr/>
            <p:nvPr/>
          </p:nvSpPr>
          <p:spPr>
            <a:xfrm>
              <a:off x="330200" y="47117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279400" y="4660900"/>
              <a:ext cx="4833112" cy="2625090"/>
            </a:xfrm>
            <a:prstGeom prst="rect">
              <a:avLst/>
            </a:prstGeom>
            <a:solidFill>
              <a:scrgbClr r="0" g="0" b="0">
                <a:alpha val="0"/>
              </a:scrgbClr>
            </a:solidFill>
          </p:spPr>
        </p:pic>
        <p:grpSp>
          <p:nvGrpSpPr>
            <p:cNvPr id="13" name="Group 12"/>
            <p:cNvGrpSpPr/>
            <p:nvPr/>
          </p:nvGrpSpPr>
          <p:grpSpPr>
            <a:xfrm>
              <a:off x="342900" y="6896100"/>
              <a:ext cx="2201672" cy="333177"/>
              <a:chOff x="342900" y="6896100"/>
              <a:chExt cx="2201672" cy="333177"/>
            </a:xfrm>
          </p:grpSpPr>
          <p:sp>
            <p:nvSpPr>
              <p:cNvPr id="11" name="TextBox 10"/>
              <p:cNvSpPr txBox="1"/>
              <p:nvPr/>
            </p:nvSpPr>
            <p:spPr>
              <a:xfrm>
                <a:off x="355600" y="69215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342900" y="68961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Freeform 14"/>
          <p:cNvSpPr/>
          <p:nvPr/>
        </p:nvSpPr>
        <p:spPr>
          <a:xfrm>
            <a:off x="3704717" y="1449705"/>
            <a:ext cx="3766567" cy="1660272"/>
          </a:xfrm>
          <a:custGeom>
            <a:avLst/>
            <a:gdLst/>
            <a:ahLst/>
            <a:cxnLst/>
            <a:rect l="0" t="0" r="0" b="0"/>
            <a:pathLst>
              <a:path w="3766567" h="1660272">
                <a:moveTo>
                  <a:pt x="1883537" y="0"/>
                </a:moveTo>
                <a:lnTo>
                  <a:pt x="3766566" y="1660271"/>
                </a:lnTo>
                <a:lnTo>
                  <a:pt x="0" y="1660271"/>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64000" y="1841500"/>
            <a:ext cx="381273" cy="507831"/>
          </a:xfrm>
          <a:prstGeom prst="rect">
            <a:avLst/>
          </a:prstGeom>
          <a:noFill/>
        </p:spPr>
        <p:txBody>
          <a:bodyPr vert="horz" rtlCol="0">
            <a:spAutoFit/>
          </a:bodyPr>
          <a:lstStyle/>
          <a:p>
            <a:r>
              <a:rPr lang="en-US" sz="2700" smtClean="0">
                <a:solidFill>
                  <a:srgbClr val="000000"/>
                </a:solidFill>
                <a:latin typeface="Arial - 36"/>
              </a:rPr>
              <a:t>3</a:t>
            </a:r>
            <a:endParaRPr lang="en-US" sz="2700">
              <a:solidFill>
                <a:srgbClr val="000000"/>
              </a:solidFill>
              <a:latin typeface="Arial - 36"/>
            </a:endParaRPr>
          </a:p>
        </p:txBody>
      </p:sp>
      <p:sp>
        <p:nvSpPr>
          <p:cNvPr id="17" name="TextBox 16"/>
          <p:cNvSpPr txBox="1"/>
          <p:nvPr/>
        </p:nvSpPr>
        <p:spPr>
          <a:xfrm>
            <a:off x="6426200" y="1841500"/>
            <a:ext cx="381273" cy="507831"/>
          </a:xfrm>
          <a:prstGeom prst="rect">
            <a:avLst/>
          </a:prstGeom>
          <a:noFill/>
        </p:spPr>
        <p:txBody>
          <a:bodyPr vert="horz" rtlCol="0">
            <a:spAutoFit/>
          </a:bodyPr>
          <a:lstStyle/>
          <a:p>
            <a:r>
              <a:rPr lang="en-US" sz="2700" smtClean="0">
                <a:solidFill>
                  <a:srgbClr val="000000"/>
                </a:solidFill>
                <a:latin typeface="Arial - 36"/>
              </a:rPr>
              <a:t>5</a:t>
            </a:r>
            <a:endParaRPr lang="en-US" sz="2700">
              <a:solidFill>
                <a:srgbClr val="000000"/>
              </a:solidFill>
              <a:latin typeface="Arial - 36"/>
            </a:endParaRPr>
          </a:p>
        </p:txBody>
      </p:sp>
      <p:sp>
        <p:nvSpPr>
          <p:cNvPr id="18" name="TextBox 17"/>
          <p:cNvSpPr txBox="1"/>
          <p:nvPr/>
        </p:nvSpPr>
        <p:spPr>
          <a:xfrm>
            <a:off x="5334000" y="1689100"/>
            <a:ext cx="893934" cy="400110"/>
          </a:xfrm>
          <a:prstGeom prst="rect">
            <a:avLst/>
          </a:prstGeom>
          <a:noFill/>
        </p:spPr>
        <p:txBody>
          <a:bodyPr vert="horz" wrap="square" rtlCol="0">
            <a:spAutoFit/>
          </a:bodyPr>
          <a:lstStyle/>
          <a:p>
            <a:r>
              <a:rPr lang="en-US" sz="1900" dirty="0" smtClean="0">
                <a:solidFill>
                  <a:srgbClr val="000000"/>
                </a:solidFill>
                <a:latin typeface="Arial - 25"/>
              </a:rPr>
              <a:t>82</a:t>
            </a:r>
            <a:r>
              <a:rPr lang="en-US" sz="2000" dirty="0">
                <a:solidFill>
                  <a:srgbClr val="000000"/>
                </a:solidFill>
                <a:latin typeface="Arial" panose="020B0604020202020204" pitchFamily="34" charset="0"/>
                <a:cs typeface="Arial" panose="020B0604020202020204" pitchFamily="34" charset="0"/>
              </a:rPr>
              <a:t> °</a:t>
            </a:r>
            <a:endParaRPr lang="en-US" sz="1900" baseline="70000" dirty="0">
              <a:solidFill>
                <a:srgbClr val="000000"/>
              </a:solidFill>
              <a:latin typeface="Arial - 25"/>
            </a:endParaRPr>
          </a:p>
        </p:txBody>
      </p:sp>
      <p:sp>
        <p:nvSpPr>
          <p:cNvPr id="19" name="TextBox 18"/>
          <p:cNvSpPr txBox="1"/>
          <p:nvPr/>
        </p:nvSpPr>
        <p:spPr>
          <a:xfrm>
            <a:off x="5435600" y="3187700"/>
            <a:ext cx="355600" cy="507831"/>
          </a:xfrm>
          <a:prstGeom prst="rect">
            <a:avLst/>
          </a:prstGeom>
          <a:noFill/>
        </p:spPr>
        <p:txBody>
          <a:bodyPr vert="horz" rtlCol="0">
            <a:spAutoFit/>
          </a:bodyPr>
          <a:lstStyle/>
          <a:p>
            <a:r>
              <a:rPr lang="en-US" sz="2700" smtClean="0">
                <a:solidFill>
                  <a:srgbClr val="000000"/>
                </a:solidFill>
                <a:latin typeface="Arial - 36"/>
              </a:rPr>
              <a:t>c</a:t>
            </a:r>
            <a:endParaRPr lang="en-US" sz="2700">
              <a:solidFill>
                <a:srgbClr val="000000"/>
              </a:solidFill>
              <a:latin typeface="Arial - 36"/>
            </a:endParaRPr>
          </a:p>
        </p:txBody>
      </p:sp>
      <p:sp>
        <p:nvSpPr>
          <p:cNvPr id="20" name="TextBox 19"/>
          <p:cNvSpPr txBox="1"/>
          <p:nvPr/>
        </p:nvSpPr>
        <p:spPr>
          <a:xfrm>
            <a:off x="317500" y="1536700"/>
            <a:ext cx="3929507" cy="507831"/>
          </a:xfrm>
          <a:prstGeom prst="rect">
            <a:avLst/>
          </a:prstGeom>
          <a:noFill/>
        </p:spPr>
        <p:txBody>
          <a:bodyPr vert="horz" rtlCol="0">
            <a:spAutoFit/>
          </a:bodyPr>
          <a:lstStyle/>
          <a:p>
            <a:r>
              <a:rPr lang="en-US" sz="2700" smtClean="0">
                <a:solidFill>
                  <a:srgbClr val="000000"/>
                </a:solidFill>
                <a:latin typeface="Arial - 36"/>
              </a:rPr>
              <a:t>What is the value of c?</a:t>
            </a:r>
            <a:endParaRPr lang="en-US" sz="2700">
              <a:solidFill>
                <a:srgbClr val="000000"/>
              </a:solidFill>
              <a:latin typeface="Arial - 36"/>
            </a:endParaRPr>
          </a:p>
        </p:txBody>
      </p:sp>
    </p:spTree>
    <p:extLst>
      <p:ext uri="{BB962C8B-B14F-4D97-AF65-F5344CB8AC3E}">
        <p14:creationId xmlns:p14="http://schemas.microsoft.com/office/powerpoint/2010/main" val="66379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2 - 400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2006600" cy="815608"/>
          </a:xfrm>
          <a:prstGeom prst="rect">
            <a:avLst/>
          </a:prstGeom>
          <a:noFill/>
        </p:spPr>
        <p:txBody>
          <a:bodyPr vert="horz" rtlCol="0">
            <a:spAutoFit/>
          </a:bodyPr>
          <a:lstStyle/>
          <a:p>
            <a:r>
              <a:rPr lang="en-US" sz="2300" dirty="0" smtClean="0">
                <a:solidFill>
                  <a:srgbClr val="000000"/>
                </a:solidFill>
                <a:latin typeface="Chalkboard - 31"/>
              </a:rPr>
              <a:t>x=24.28</a:t>
            </a:r>
            <a:r>
              <a:rPr lang="en-US" sz="2400" dirty="0">
                <a:solidFill>
                  <a:srgbClr val="000000"/>
                </a:solidFill>
                <a:latin typeface="Arial" panose="020B0604020202020204" pitchFamily="34" charset="0"/>
                <a:cs typeface="Arial" panose="020B0604020202020204" pitchFamily="34" charset="0"/>
              </a:rPr>
              <a:t> °</a:t>
            </a:r>
            <a:endParaRPr lang="en-US" sz="2300" dirty="0" smtClean="0">
              <a:solidFill>
                <a:srgbClr val="000000"/>
              </a:solidFill>
              <a:latin typeface="Chalkboard - 31"/>
            </a:endParaRPr>
          </a:p>
          <a:p>
            <a:r>
              <a:rPr lang="en-US" sz="2300" dirty="0" smtClean="0">
                <a:solidFill>
                  <a:srgbClr val="000000"/>
                </a:solidFill>
                <a:latin typeface="Chalkboard - 31"/>
              </a:rPr>
              <a:t>y=9.13</a:t>
            </a:r>
            <a:endParaRPr lang="en-US" sz="2300" baseline="70000" dirty="0">
              <a:solidFill>
                <a:srgbClr val="000000"/>
              </a:solidFill>
              <a:latin typeface="Chalkboard - 31"/>
            </a:endParaRPr>
          </a:p>
        </p:txBody>
      </p:sp>
      <p:grpSp>
        <p:nvGrpSpPr>
          <p:cNvPr id="14" name="Group 13"/>
          <p:cNvGrpSpPr/>
          <p:nvPr/>
        </p:nvGrpSpPr>
        <p:grpSpPr>
          <a:xfrm>
            <a:off x="266699" y="5725413"/>
            <a:ext cx="4864101" cy="2654301"/>
            <a:chOff x="241300" y="4864100"/>
            <a:chExt cx="4864101" cy="2654301"/>
          </a:xfrm>
        </p:grpSpPr>
        <p:sp>
          <p:nvSpPr>
            <p:cNvPr id="9" name="Freeform 8"/>
            <p:cNvSpPr/>
            <p:nvPr/>
          </p:nvSpPr>
          <p:spPr>
            <a:xfrm>
              <a:off x="292100" y="49149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241300" y="4864100"/>
              <a:ext cx="4833112" cy="2625090"/>
            </a:xfrm>
            <a:prstGeom prst="rect">
              <a:avLst/>
            </a:prstGeom>
            <a:solidFill>
              <a:scrgbClr r="0" g="0" b="0">
                <a:alpha val="0"/>
              </a:scrgbClr>
            </a:solidFill>
          </p:spPr>
        </p:pic>
        <p:grpSp>
          <p:nvGrpSpPr>
            <p:cNvPr id="13" name="Group 12"/>
            <p:cNvGrpSpPr/>
            <p:nvPr/>
          </p:nvGrpSpPr>
          <p:grpSpPr>
            <a:xfrm>
              <a:off x="304800" y="7099300"/>
              <a:ext cx="2201672" cy="333177"/>
              <a:chOff x="304800" y="7099300"/>
              <a:chExt cx="2201672" cy="333177"/>
            </a:xfrm>
          </p:grpSpPr>
          <p:sp>
            <p:nvSpPr>
              <p:cNvPr id="11" name="TextBox 10"/>
              <p:cNvSpPr txBox="1"/>
              <p:nvPr/>
            </p:nvSpPr>
            <p:spPr>
              <a:xfrm>
                <a:off x="317500" y="71247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304800" y="70993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TextBox 14"/>
          <p:cNvSpPr txBox="1"/>
          <p:nvPr/>
        </p:nvSpPr>
        <p:spPr>
          <a:xfrm>
            <a:off x="6134100" y="3530600"/>
            <a:ext cx="3892423" cy="923330"/>
          </a:xfrm>
          <a:prstGeom prst="rect">
            <a:avLst/>
          </a:prstGeom>
          <a:noFill/>
        </p:spPr>
        <p:txBody>
          <a:bodyPr vert="horz" rtlCol="0">
            <a:spAutoFit/>
          </a:bodyPr>
          <a:lstStyle/>
          <a:p>
            <a:r>
              <a:rPr lang="en-US" sz="2700" smtClean="0">
                <a:solidFill>
                  <a:srgbClr val="000000"/>
                </a:solidFill>
                <a:latin typeface="Arial - 36"/>
              </a:rPr>
              <a:t>Find the value of x and y.</a:t>
            </a:r>
            <a:endParaRPr lang="en-US" sz="2700">
              <a:solidFill>
                <a:srgbClr val="000000"/>
              </a:solidFill>
              <a:latin typeface="Arial - 36"/>
            </a:endParaRPr>
          </a:p>
        </p:txBody>
      </p:sp>
      <p:sp>
        <p:nvSpPr>
          <p:cNvPr id="16" name="Freeform 15"/>
          <p:cNvSpPr/>
          <p:nvPr/>
        </p:nvSpPr>
        <p:spPr>
          <a:xfrm>
            <a:off x="3035554" y="1672717"/>
            <a:ext cx="4026917" cy="1598296"/>
          </a:xfrm>
          <a:custGeom>
            <a:avLst/>
            <a:gdLst/>
            <a:ahLst/>
            <a:cxnLst/>
            <a:rect l="0" t="0" r="0" b="0"/>
            <a:pathLst>
              <a:path w="4026917" h="1598296">
                <a:moveTo>
                  <a:pt x="0" y="0"/>
                </a:moveTo>
                <a:lnTo>
                  <a:pt x="4026916" y="1598295"/>
                </a:lnTo>
                <a:lnTo>
                  <a:pt x="1006729" y="1598295"/>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86100" y="2527300"/>
            <a:ext cx="381273" cy="507831"/>
          </a:xfrm>
          <a:prstGeom prst="rect">
            <a:avLst/>
          </a:prstGeom>
          <a:noFill/>
        </p:spPr>
        <p:txBody>
          <a:bodyPr vert="horz" rtlCol="0">
            <a:spAutoFit/>
          </a:bodyPr>
          <a:lstStyle/>
          <a:p>
            <a:r>
              <a:rPr lang="en-US" sz="2700" smtClean="0">
                <a:solidFill>
                  <a:srgbClr val="000000"/>
                </a:solidFill>
                <a:latin typeface="Arial - 36"/>
              </a:rPr>
              <a:t>6</a:t>
            </a:r>
            <a:endParaRPr lang="en-US" sz="2700">
              <a:solidFill>
                <a:srgbClr val="000000"/>
              </a:solidFill>
              <a:latin typeface="Arial - 36"/>
            </a:endParaRPr>
          </a:p>
        </p:txBody>
      </p:sp>
      <p:sp>
        <p:nvSpPr>
          <p:cNvPr id="18" name="TextBox 17"/>
          <p:cNvSpPr txBox="1"/>
          <p:nvPr/>
        </p:nvSpPr>
        <p:spPr>
          <a:xfrm>
            <a:off x="5016500" y="1981200"/>
            <a:ext cx="635546" cy="507831"/>
          </a:xfrm>
          <a:prstGeom prst="rect">
            <a:avLst/>
          </a:prstGeom>
          <a:noFill/>
        </p:spPr>
        <p:txBody>
          <a:bodyPr vert="horz" rtlCol="0">
            <a:spAutoFit/>
          </a:bodyPr>
          <a:lstStyle/>
          <a:p>
            <a:r>
              <a:rPr lang="en-US" sz="2700" smtClean="0">
                <a:solidFill>
                  <a:srgbClr val="000000"/>
                </a:solidFill>
                <a:latin typeface="Arial - 36"/>
              </a:rPr>
              <a:t>13</a:t>
            </a:r>
            <a:endParaRPr lang="en-US" sz="2700">
              <a:solidFill>
                <a:srgbClr val="000000"/>
              </a:solidFill>
              <a:latin typeface="Arial - 36"/>
            </a:endParaRPr>
          </a:p>
        </p:txBody>
      </p:sp>
      <p:sp>
        <p:nvSpPr>
          <p:cNvPr id="19" name="TextBox 18"/>
          <p:cNvSpPr txBox="1"/>
          <p:nvPr/>
        </p:nvSpPr>
        <p:spPr>
          <a:xfrm>
            <a:off x="3924300" y="2933700"/>
            <a:ext cx="1092200" cy="400110"/>
          </a:xfrm>
          <a:prstGeom prst="rect">
            <a:avLst/>
          </a:prstGeom>
          <a:noFill/>
        </p:spPr>
        <p:txBody>
          <a:bodyPr vert="horz" wrap="square" rtlCol="0">
            <a:spAutoFit/>
          </a:bodyPr>
          <a:lstStyle/>
          <a:p>
            <a:r>
              <a:rPr lang="en-US" sz="1900" dirty="0" smtClean="0">
                <a:solidFill>
                  <a:srgbClr val="000000"/>
                </a:solidFill>
                <a:latin typeface="Arial - 25"/>
              </a:rPr>
              <a:t>117</a:t>
            </a:r>
            <a:r>
              <a:rPr lang="en-US" sz="2000" dirty="0">
                <a:solidFill>
                  <a:srgbClr val="000000"/>
                </a:solidFill>
                <a:latin typeface="Arial" panose="020B0604020202020204" pitchFamily="34" charset="0"/>
                <a:cs typeface="Arial" panose="020B0604020202020204" pitchFamily="34" charset="0"/>
              </a:rPr>
              <a:t> °</a:t>
            </a:r>
            <a:endParaRPr lang="en-US" sz="1900" dirty="0">
              <a:solidFill>
                <a:srgbClr val="000000"/>
              </a:solidFill>
              <a:latin typeface="Arial - 25"/>
            </a:endParaRPr>
          </a:p>
        </p:txBody>
      </p:sp>
      <p:sp>
        <p:nvSpPr>
          <p:cNvPr id="20" name="TextBox 19"/>
          <p:cNvSpPr txBox="1"/>
          <p:nvPr/>
        </p:nvSpPr>
        <p:spPr>
          <a:xfrm>
            <a:off x="5943600" y="2781300"/>
            <a:ext cx="377260" cy="538609"/>
          </a:xfrm>
          <a:prstGeom prst="rect">
            <a:avLst/>
          </a:prstGeom>
          <a:noFill/>
        </p:spPr>
        <p:txBody>
          <a:bodyPr vert="horz" rtlCol="0">
            <a:spAutoFit/>
          </a:bodyPr>
          <a:lstStyle/>
          <a:p>
            <a:r>
              <a:rPr lang="en-US" sz="2900" smtClean="0">
                <a:solidFill>
                  <a:srgbClr val="000000"/>
                </a:solidFill>
                <a:latin typeface="Arial - 39"/>
              </a:rPr>
              <a:t>x</a:t>
            </a:r>
            <a:endParaRPr lang="en-US" sz="2900">
              <a:solidFill>
                <a:srgbClr val="000000"/>
              </a:solidFill>
              <a:latin typeface="Arial - 39"/>
            </a:endParaRPr>
          </a:p>
        </p:txBody>
      </p:sp>
      <p:sp>
        <p:nvSpPr>
          <p:cNvPr id="21" name="TextBox 20"/>
          <p:cNvSpPr txBox="1"/>
          <p:nvPr/>
        </p:nvSpPr>
        <p:spPr>
          <a:xfrm>
            <a:off x="5118100" y="3276600"/>
            <a:ext cx="355600" cy="507831"/>
          </a:xfrm>
          <a:prstGeom prst="rect">
            <a:avLst/>
          </a:prstGeom>
          <a:noFill/>
        </p:spPr>
        <p:txBody>
          <a:bodyPr vert="horz" rtlCol="0">
            <a:spAutoFit/>
          </a:bodyPr>
          <a:lstStyle/>
          <a:p>
            <a:r>
              <a:rPr lang="en-US" sz="2700" smtClean="0">
                <a:solidFill>
                  <a:srgbClr val="000000"/>
                </a:solidFill>
                <a:latin typeface="Arial - 36"/>
              </a:rPr>
              <a:t>y</a:t>
            </a:r>
            <a:endParaRPr lang="en-US" sz="2700">
              <a:solidFill>
                <a:srgbClr val="000000"/>
              </a:solidFill>
              <a:latin typeface="Arial - 36"/>
            </a:endParaRPr>
          </a:p>
        </p:txBody>
      </p:sp>
    </p:spTree>
    <p:extLst>
      <p:ext uri="{BB962C8B-B14F-4D97-AF65-F5344CB8AC3E}">
        <p14:creationId xmlns:p14="http://schemas.microsoft.com/office/powerpoint/2010/main" val="2121451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2 - 500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2025015" cy="477054"/>
          </a:xfrm>
          <a:prstGeom prst="rect">
            <a:avLst/>
          </a:prstGeom>
          <a:noFill/>
        </p:spPr>
        <p:txBody>
          <a:bodyPr vert="horz" rtlCol="0">
            <a:spAutoFit/>
          </a:bodyPr>
          <a:lstStyle/>
          <a:p>
            <a:r>
              <a:rPr lang="en-US" sz="2500" smtClean="0">
                <a:solidFill>
                  <a:srgbClr val="000000"/>
                </a:solidFill>
                <a:latin typeface="Chalkboard - 33"/>
              </a:rPr>
              <a:t>x = 86.6</a:t>
            </a:r>
            <a:endParaRPr lang="en-US" sz="2500">
              <a:solidFill>
                <a:srgbClr val="000000"/>
              </a:solidFill>
              <a:latin typeface="Chalkboard - 33"/>
            </a:endParaRPr>
          </a:p>
        </p:txBody>
      </p:sp>
      <p:grpSp>
        <p:nvGrpSpPr>
          <p:cNvPr id="14" name="Group 13"/>
          <p:cNvGrpSpPr/>
          <p:nvPr/>
        </p:nvGrpSpPr>
        <p:grpSpPr>
          <a:xfrm>
            <a:off x="317500" y="5092700"/>
            <a:ext cx="4864101" cy="2654301"/>
            <a:chOff x="317500" y="5092700"/>
            <a:chExt cx="4864101" cy="2654301"/>
          </a:xfrm>
        </p:grpSpPr>
        <p:sp>
          <p:nvSpPr>
            <p:cNvPr id="9" name="Freeform 8"/>
            <p:cNvSpPr/>
            <p:nvPr/>
          </p:nvSpPr>
          <p:spPr>
            <a:xfrm>
              <a:off x="368300" y="51435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7500" y="5092700"/>
              <a:ext cx="4833112" cy="2625090"/>
            </a:xfrm>
            <a:prstGeom prst="rect">
              <a:avLst/>
            </a:prstGeom>
            <a:solidFill>
              <a:scrgbClr r="0" g="0" b="0">
                <a:alpha val="0"/>
              </a:scrgbClr>
            </a:solidFill>
          </p:spPr>
        </p:pic>
        <p:grpSp>
          <p:nvGrpSpPr>
            <p:cNvPr id="13" name="Group 12"/>
            <p:cNvGrpSpPr/>
            <p:nvPr/>
          </p:nvGrpSpPr>
          <p:grpSpPr>
            <a:xfrm>
              <a:off x="381000" y="7327900"/>
              <a:ext cx="2201672" cy="333177"/>
              <a:chOff x="381000" y="7327900"/>
              <a:chExt cx="2201672" cy="333177"/>
            </a:xfrm>
          </p:grpSpPr>
          <p:sp>
            <p:nvSpPr>
              <p:cNvPr id="11" name="TextBox 10"/>
              <p:cNvSpPr txBox="1"/>
              <p:nvPr/>
            </p:nvSpPr>
            <p:spPr>
              <a:xfrm>
                <a:off x="393700" y="73533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381000" y="73279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pic>
        <p:nvPicPr>
          <p:cNvPr id="15" name="Picture 14"/>
          <p:cNvPicPr>
            <a:picLocks/>
          </p:cNvPicPr>
          <p:nvPr/>
        </p:nvPicPr>
        <p:blipFill>
          <a:blip r:embed="rId5">
            <a:extLst>
              <a:ext uri="{28A0092B-C50C-407E-A947-70E740481C1C}">
                <a14:useLocalDpi xmlns:a14="http://schemas.microsoft.com/office/drawing/2010/main" val="0"/>
              </a:ext>
            </a:extLst>
          </a:blip>
          <a:stretch>
            <a:fillRect/>
          </a:stretch>
        </p:blipFill>
        <p:spPr>
          <a:xfrm>
            <a:off x="2159000" y="1397000"/>
            <a:ext cx="5927598" cy="2932303"/>
          </a:xfrm>
          <a:prstGeom prst="rect">
            <a:avLst/>
          </a:prstGeom>
          <a:solidFill>
            <a:scrgbClr r="0" g="0" b="0">
              <a:alpha val="0"/>
            </a:scrgbClr>
          </a:solidFill>
        </p:spPr>
      </p:pic>
      <p:sp>
        <p:nvSpPr>
          <p:cNvPr id="16" name="TextBox 15"/>
          <p:cNvSpPr txBox="1"/>
          <p:nvPr/>
        </p:nvSpPr>
        <p:spPr>
          <a:xfrm>
            <a:off x="3200400" y="4495800"/>
            <a:ext cx="1372022" cy="507831"/>
          </a:xfrm>
          <a:prstGeom prst="rect">
            <a:avLst/>
          </a:prstGeom>
          <a:noFill/>
        </p:spPr>
        <p:txBody>
          <a:bodyPr vert="horz" rtlCol="0">
            <a:spAutoFit/>
          </a:bodyPr>
          <a:lstStyle/>
          <a:p>
            <a:r>
              <a:rPr lang="en-US" sz="2700" smtClean="0">
                <a:solidFill>
                  <a:srgbClr val="000000"/>
                </a:solidFill>
                <a:latin typeface="Arial - 36"/>
              </a:rPr>
              <a:t>Find x</a:t>
            </a:r>
            <a:endParaRPr lang="en-US" sz="2700">
              <a:solidFill>
                <a:srgbClr val="000000"/>
              </a:solidFill>
              <a:latin typeface="Arial - 36"/>
            </a:endParaRPr>
          </a:p>
        </p:txBody>
      </p:sp>
    </p:spTree>
    <p:extLst>
      <p:ext uri="{BB962C8B-B14F-4D97-AF65-F5344CB8AC3E}">
        <p14:creationId xmlns:p14="http://schemas.microsoft.com/office/powerpoint/2010/main" val="3697128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3 - 100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584200" y="6362700"/>
            <a:ext cx="2218563" cy="276999"/>
          </a:xfrm>
          <a:prstGeom prst="rect">
            <a:avLst/>
          </a:prstGeom>
          <a:noFill/>
        </p:spPr>
        <p:txBody>
          <a:bodyPr vert="horz" rtlCol="0">
            <a:spAutoFit/>
          </a:bodyPr>
          <a:lstStyle/>
          <a:p>
            <a:r>
              <a:rPr lang="en-US" baseline="70000" smtClean="0"/>
              <a:t>no RS+RT=ST</a:t>
            </a:r>
            <a:endParaRPr lang="en-US" baseline="70000"/>
          </a:p>
        </p:txBody>
      </p:sp>
      <p:grpSp>
        <p:nvGrpSpPr>
          <p:cNvPr id="14" name="Group 13"/>
          <p:cNvGrpSpPr/>
          <p:nvPr/>
        </p:nvGrpSpPr>
        <p:grpSpPr>
          <a:xfrm>
            <a:off x="292100" y="4673600"/>
            <a:ext cx="4864101" cy="2654301"/>
            <a:chOff x="292100" y="4673600"/>
            <a:chExt cx="4864101" cy="2654301"/>
          </a:xfrm>
        </p:grpSpPr>
        <p:sp>
          <p:nvSpPr>
            <p:cNvPr id="9" name="Freeform 8"/>
            <p:cNvSpPr/>
            <p:nvPr/>
          </p:nvSpPr>
          <p:spPr>
            <a:xfrm>
              <a:off x="342900" y="47244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292100" y="4673600"/>
              <a:ext cx="4833112" cy="2625090"/>
            </a:xfrm>
            <a:prstGeom prst="rect">
              <a:avLst/>
            </a:prstGeom>
            <a:solidFill>
              <a:scrgbClr r="0" g="0" b="0">
                <a:alpha val="0"/>
              </a:scrgbClr>
            </a:solidFill>
          </p:spPr>
        </p:pic>
        <p:grpSp>
          <p:nvGrpSpPr>
            <p:cNvPr id="13" name="Group 12"/>
            <p:cNvGrpSpPr/>
            <p:nvPr/>
          </p:nvGrpSpPr>
          <p:grpSpPr>
            <a:xfrm>
              <a:off x="355600" y="6908800"/>
              <a:ext cx="2201672" cy="333177"/>
              <a:chOff x="355600" y="6908800"/>
              <a:chExt cx="2201672" cy="333177"/>
            </a:xfrm>
          </p:grpSpPr>
          <p:sp>
            <p:nvSpPr>
              <p:cNvPr id="11" name="TextBox 10"/>
              <p:cNvSpPr txBox="1"/>
              <p:nvPr/>
            </p:nvSpPr>
            <p:spPr>
              <a:xfrm>
                <a:off x="368300" y="69342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355600" y="69088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TextBox 14"/>
          <p:cNvSpPr txBox="1"/>
          <p:nvPr/>
        </p:nvSpPr>
        <p:spPr>
          <a:xfrm>
            <a:off x="787400" y="1524000"/>
            <a:ext cx="9232646" cy="923330"/>
          </a:xfrm>
          <a:prstGeom prst="rect">
            <a:avLst/>
          </a:prstGeom>
          <a:noFill/>
        </p:spPr>
        <p:txBody>
          <a:bodyPr vert="horz" rtlCol="0">
            <a:spAutoFit/>
          </a:bodyPr>
          <a:lstStyle/>
          <a:p>
            <a:r>
              <a:rPr lang="en-US" sz="2700" smtClean="0">
                <a:solidFill>
                  <a:srgbClr val="000000"/>
                </a:solidFill>
                <a:latin typeface="Arial - 36"/>
              </a:rPr>
              <a:t>Do the following coordinates create a </a:t>
            </a:r>
            <a:r>
              <a:rPr lang="pt-BR" sz="2700" smtClean="0">
                <a:solidFill>
                  <a:srgbClr val="000000"/>
                </a:solidFill>
                <a:latin typeface="Arial - 36"/>
              </a:rPr>
              <a:t>triangle? R(1,-4), S(-3,-20), T(5,12)</a:t>
            </a:r>
            <a:endParaRPr lang="en-US" sz="2700">
              <a:solidFill>
                <a:srgbClr val="000000"/>
              </a:solidFill>
              <a:latin typeface="Arial - 36"/>
            </a:endParaRPr>
          </a:p>
        </p:txBody>
      </p:sp>
    </p:spTree>
    <p:extLst>
      <p:ext uri="{BB962C8B-B14F-4D97-AF65-F5344CB8AC3E}">
        <p14:creationId xmlns:p14="http://schemas.microsoft.com/office/powerpoint/2010/main" val="425628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3 - 200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495300" y="6146800"/>
            <a:ext cx="3657600" cy="292388"/>
          </a:xfrm>
          <a:prstGeom prst="rect">
            <a:avLst/>
          </a:prstGeom>
          <a:noFill/>
        </p:spPr>
        <p:txBody>
          <a:bodyPr vert="horz" rtlCol="0">
            <a:spAutoFit/>
          </a:bodyPr>
          <a:lstStyle/>
          <a:p>
            <a:r>
              <a:rPr lang="en-US" sz="1300" smtClean="0">
                <a:solidFill>
                  <a:srgbClr val="000000"/>
                </a:solidFill>
                <a:latin typeface="Chalkboard - 17"/>
              </a:rPr>
              <a:t>y=4x+14</a:t>
            </a:r>
            <a:endParaRPr lang="en-US" sz="1300">
              <a:solidFill>
                <a:srgbClr val="000000"/>
              </a:solidFill>
              <a:latin typeface="Chalkboard - 17"/>
            </a:endParaRPr>
          </a:p>
        </p:txBody>
      </p:sp>
      <p:grpSp>
        <p:nvGrpSpPr>
          <p:cNvPr id="14" name="Group 13"/>
          <p:cNvGrpSpPr/>
          <p:nvPr/>
        </p:nvGrpSpPr>
        <p:grpSpPr>
          <a:xfrm>
            <a:off x="203200" y="4660900"/>
            <a:ext cx="4864101" cy="2654301"/>
            <a:chOff x="203200" y="4660900"/>
            <a:chExt cx="4864101" cy="2654301"/>
          </a:xfrm>
        </p:grpSpPr>
        <p:sp>
          <p:nvSpPr>
            <p:cNvPr id="9" name="Freeform 8"/>
            <p:cNvSpPr/>
            <p:nvPr/>
          </p:nvSpPr>
          <p:spPr>
            <a:xfrm>
              <a:off x="254000" y="47117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203200" y="4660900"/>
              <a:ext cx="4833112" cy="2625090"/>
            </a:xfrm>
            <a:prstGeom prst="rect">
              <a:avLst/>
            </a:prstGeom>
            <a:solidFill>
              <a:scrgbClr r="0" g="0" b="0">
                <a:alpha val="0"/>
              </a:scrgbClr>
            </a:solidFill>
          </p:spPr>
        </p:pic>
        <p:grpSp>
          <p:nvGrpSpPr>
            <p:cNvPr id="13" name="Group 12"/>
            <p:cNvGrpSpPr/>
            <p:nvPr/>
          </p:nvGrpSpPr>
          <p:grpSpPr>
            <a:xfrm>
              <a:off x="266700" y="6896100"/>
              <a:ext cx="2201672" cy="333177"/>
              <a:chOff x="266700" y="6896100"/>
              <a:chExt cx="2201672" cy="333177"/>
            </a:xfrm>
          </p:grpSpPr>
          <p:sp>
            <p:nvSpPr>
              <p:cNvPr id="11" name="TextBox 10"/>
              <p:cNvSpPr txBox="1"/>
              <p:nvPr/>
            </p:nvSpPr>
            <p:spPr>
              <a:xfrm>
                <a:off x="279400" y="69215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266700" y="68961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TextBox 14"/>
          <p:cNvSpPr txBox="1"/>
          <p:nvPr/>
        </p:nvSpPr>
        <p:spPr>
          <a:xfrm>
            <a:off x="1257300" y="1485900"/>
            <a:ext cx="7225030" cy="923330"/>
          </a:xfrm>
          <a:prstGeom prst="rect">
            <a:avLst/>
          </a:prstGeom>
          <a:noFill/>
        </p:spPr>
        <p:txBody>
          <a:bodyPr vert="horz" rtlCol="0">
            <a:spAutoFit/>
          </a:bodyPr>
          <a:lstStyle/>
          <a:p>
            <a:r>
              <a:rPr lang="en-US" sz="2700" smtClean="0">
                <a:solidFill>
                  <a:srgbClr val="000000"/>
                </a:solidFill>
                <a:latin typeface="Arial - 36"/>
              </a:rPr>
              <a:t>y=4x+2, Find a parallel line to this equation that goes through (-2,6)</a:t>
            </a:r>
            <a:endParaRPr lang="en-US" sz="2700">
              <a:solidFill>
                <a:srgbClr val="000000"/>
              </a:solidFill>
              <a:latin typeface="Arial - 36"/>
            </a:endParaRPr>
          </a:p>
        </p:txBody>
      </p:sp>
    </p:spTree>
    <p:extLst>
      <p:ext uri="{BB962C8B-B14F-4D97-AF65-F5344CB8AC3E}">
        <p14:creationId xmlns:p14="http://schemas.microsoft.com/office/powerpoint/2010/main" val="1496280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3 - 300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1478280" cy="430887"/>
          </a:xfrm>
          <a:prstGeom prst="rect">
            <a:avLst/>
          </a:prstGeom>
          <a:noFill/>
        </p:spPr>
        <p:txBody>
          <a:bodyPr vert="horz" rtlCol="0">
            <a:spAutoFit/>
          </a:bodyPr>
          <a:lstStyle/>
          <a:p>
            <a:r>
              <a:rPr lang="en-US" sz="2200" smtClean="0">
                <a:solidFill>
                  <a:srgbClr val="000000"/>
                </a:solidFill>
                <a:latin typeface="Chalkboard - 29"/>
              </a:rPr>
              <a:t>(a+b,c)</a:t>
            </a:r>
            <a:endParaRPr lang="en-US" sz="2200">
              <a:solidFill>
                <a:srgbClr val="000000"/>
              </a:solidFill>
              <a:latin typeface="Chalkboard - 29"/>
            </a:endParaRPr>
          </a:p>
        </p:txBody>
      </p:sp>
      <p:grpSp>
        <p:nvGrpSpPr>
          <p:cNvPr id="14" name="Group 13"/>
          <p:cNvGrpSpPr/>
          <p:nvPr/>
        </p:nvGrpSpPr>
        <p:grpSpPr>
          <a:xfrm>
            <a:off x="304800" y="4749800"/>
            <a:ext cx="4864101" cy="2654301"/>
            <a:chOff x="304800" y="4749800"/>
            <a:chExt cx="4864101" cy="2654301"/>
          </a:xfrm>
        </p:grpSpPr>
        <p:sp>
          <p:nvSpPr>
            <p:cNvPr id="9" name="Freeform 8"/>
            <p:cNvSpPr/>
            <p:nvPr/>
          </p:nvSpPr>
          <p:spPr>
            <a:xfrm>
              <a:off x="355600" y="48006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04800" y="4749800"/>
              <a:ext cx="4833112" cy="2625090"/>
            </a:xfrm>
            <a:prstGeom prst="rect">
              <a:avLst/>
            </a:prstGeom>
            <a:solidFill>
              <a:scrgbClr r="0" g="0" b="0">
                <a:alpha val="0"/>
              </a:scrgbClr>
            </a:solidFill>
          </p:spPr>
        </p:pic>
        <p:grpSp>
          <p:nvGrpSpPr>
            <p:cNvPr id="13" name="Group 12"/>
            <p:cNvGrpSpPr/>
            <p:nvPr/>
          </p:nvGrpSpPr>
          <p:grpSpPr>
            <a:xfrm>
              <a:off x="368300" y="6985000"/>
              <a:ext cx="2201672" cy="333177"/>
              <a:chOff x="368300" y="6985000"/>
              <a:chExt cx="2201672" cy="333177"/>
            </a:xfrm>
          </p:grpSpPr>
          <p:sp>
            <p:nvSpPr>
              <p:cNvPr id="11" name="TextBox 10"/>
              <p:cNvSpPr txBox="1"/>
              <p:nvPr/>
            </p:nvSpPr>
            <p:spPr>
              <a:xfrm>
                <a:off x="381000" y="70104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368300" y="69850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cxnSp>
        <p:nvCxnSpPr>
          <p:cNvPr id="15" name="Straight Connector 14"/>
          <p:cNvCxnSpPr/>
          <p:nvPr/>
        </p:nvCxnSpPr>
        <p:spPr>
          <a:xfrm>
            <a:off x="4398518" y="1449705"/>
            <a:ext cx="0" cy="2961259"/>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21307" y="3097530"/>
            <a:ext cx="5513705" cy="0"/>
          </a:xfrm>
          <a:prstGeom prst="line">
            <a:avLst/>
          </a:prstGeom>
          <a:ln w="38100" cap="flat" cmpd="sng" algn="ctr">
            <a:solidFill>
              <a:srgbClr val="000000"/>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4386199" y="1796542"/>
            <a:ext cx="2986025" cy="1288670"/>
          </a:xfrm>
          <a:custGeom>
            <a:avLst/>
            <a:gdLst/>
            <a:ahLst/>
            <a:cxnLst/>
            <a:rect l="0" t="0" r="0" b="0"/>
            <a:pathLst>
              <a:path w="2986025" h="1288670">
                <a:moveTo>
                  <a:pt x="0" y="1288669"/>
                </a:moveTo>
                <a:lnTo>
                  <a:pt x="671957" y="0"/>
                </a:lnTo>
                <a:lnTo>
                  <a:pt x="2986024" y="0"/>
                </a:lnTo>
                <a:lnTo>
                  <a:pt x="2313940" y="1288669"/>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695700" y="3086100"/>
            <a:ext cx="713501" cy="338554"/>
          </a:xfrm>
          <a:prstGeom prst="rect">
            <a:avLst/>
          </a:prstGeom>
          <a:noFill/>
        </p:spPr>
        <p:txBody>
          <a:bodyPr vert="horz" rtlCol="0">
            <a:spAutoFit/>
          </a:bodyPr>
          <a:lstStyle/>
          <a:p>
            <a:r>
              <a:rPr lang="en-US" sz="1600" smtClean="0">
                <a:solidFill>
                  <a:srgbClr val="000000"/>
                </a:solidFill>
                <a:latin typeface="Arial - 22"/>
              </a:rPr>
              <a:t>(0,0)</a:t>
            </a:r>
            <a:endParaRPr lang="en-US" sz="1600">
              <a:solidFill>
                <a:srgbClr val="000000"/>
              </a:solidFill>
              <a:latin typeface="Arial - 22"/>
            </a:endParaRPr>
          </a:p>
        </p:txBody>
      </p:sp>
      <p:sp>
        <p:nvSpPr>
          <p:cNvPr id="19" name="TextBox 18"/>
          <p:cNvSpPr txBox="1"/>
          <p:nvPr/>
        </p:nvSpPr>
        <p:spPr>
          <a:xfrm>
            <a:off x="6362700" y="3162300"/>
            <a:ext cx="713501" cy="338554"/>
          </a:xfrm>
          <a:prstGeom prst="rect">
            <a:avLst/>
          </a:prstGeom>
          <a:noFill/>
        </p:spPr>
        <p:txBody>
          <a:bodyPr vert="horz" rtlCol="0">
            <a:spAutoFit/>
          </a:bodyPr>
          <a:lstStyle/>
          <a:p>
            <a:r>
              <a:rPr lang="en-US" sz="1600" smtClean="0">
                <a:solidFill>
                  <a:srgbClr val="000000"/>
                </a:solidFill>
                <a:latin typeface="Arial - 22"/>
              </a:rPr>
              <a:t>(a,0)</a:t>
            </a:r>
            <a:endParaRPr lang="en-US" sz="1600">
              <a:solidFill>
                <a:srgbClr val="000000"/>
              </a:solidFill>
              <a:latin typeface="Arial - 22"/>
            </a:endParaRPr>
          </a:p>
        </p:txBody>
      </p:sp>
      <p:sp>
        <p:nvSpPr>
          <p:cNvPr id="20" name="TextBox 19"/>
          <p:cNvSpPr txBox="1"/>
          <p:nvPr/>
        </p:nvSpPr>
        <p:spPr>
          <a:xfrm>
            <a:off x="4737100" y="1409700"/>
            <a:ext cx="697484" cy="338554"/>
          </a:xfrm>
          <a:prstGeom prst="rect">
            <a:avLst/>
          </a:prstGeom>
          <a:noFill/>
        </p:spPr>
        <p:txBody>
          <a:bodyPr vert="horz" rtlCol="0">
            <a:spAutoFit/>
          </a:bodyPr>
          <a:lstStyle/>
          <a:p>
            <a:r>
              <a:rPr lang="en-US" sz="1600" smtClean="0">
                <a:solidFill>
                  <a:srgbClr val="000000"/>
                </a:solidFill>
                <a:latin typeface="Arial - 22"/>
              </a:rPr>
              <a:t>(b,c)</a:t>
            </a:r>
            <a:endParaRPr lang="en-US" sz="1600">
              <a:solidFill>
                <a:srgbClr val="000000"/>
              </a:solidFill>
              <a:latin typeface="Arial - 22"/>
            </a:endParaRPr>
          </a:p>
        </p:txBody>
      </p:sp>
      <p:sp>
        <p:nvSpPr>
          <p:cNvPr id="21" name="TextBox 20"/>
          <p:cNvSpPr txBox="1"/>
          <p:nvPr/>
        </p:nvSpPr>
        <p:spPr>
          <a:xfrm>
            <a:off x="7175500" y="1397000"/>
            <a:ext cx="713501" cy="338554"/>
          </a:xfrm>
          <a:prstGeom prst="rect">
            <a:avLst/>
          </a:prstGeom>
          <a:noFill/>
        </p:spPr>
        <p:txBody>
          <a:bodyPr vert="horz" rtlCol="0">
            <a:spAutoFit/>
          </a:bodyPr>
          <a:lstStyle/>
          <a:p>
            <a:r>
              <a:rPr lang="en-US" sz="1600" smtClean="0">
                <a:solidFill>
                  <a:srgbClr val="000000"/>
                </a:solidFill>
                <a:latin typeface="Arial - 22"/>
              </a:rPr>
              <a:t>(?,?)</a:t>
            </a:r>
            <a:endParaRPr lang="en-US" sz="1600">
              <a:solidFill>
                <a:srgbClr val="000000"/>
              </a:solidFill>
              <a:latin typeface="Arial - 22"/>
            </a:endParaRPr>
          </a:p>
        </p:txBody>
      </p:sp>
      <p:sp>
        <p:nvSpPr>
          <p:cNvPr id="22" name="TextBox 21"/>
          <p:cNvSpPr txBox="1"/>
          <p:nvPr/>
        </p:nvSpPr>
        <p:spPr>
          <a:xfrm>
            <a:off x="127000" y="1066800"/>
            <a:ext cx="3448177" cy="923330"/>
          </a:xfrm>
          <a:prstGeom prst="rect">
            <a:avLst/>
          </a:prstGeom>
          <a:noFill/>
        </p:spPr>
        <p:txBody>
          <a:bodyPr vert="horz" rtlCol="0">
            <a:spAutoFit/>
          </a:bodyPr>
          <a:lstStyle/>
          <a:p>
            <a:r>
              <a:rPr lang="en-US" sz="2700" smtClean="0">
                <a:solidFill>
                  <a:srgbClr val="000000"/>
                </a:solidFill>
                <a:latin typeface="Arial - 36"/>
              </a:rPr>
              <a:t>Find the missing coordinates.</a:t>
            </a:r>
            <a:endParaRPr lang="en-US" sz="2700">
              <a:solidFill>
                <a:srgbClr val="000000"/>
              </a:solidFill>
              <a:latin typeface="Arial - 36"/>
            </a:endParaRPr>
          </a:p>
        </p:txBody>
      </p:sp>
    </p:spTree>
    <p:extLst>
      <p:ext uri="{BB962C8B-B14F-4D97-AF65-F5344CB8AC3E}">
        <p14:creationId xmlns:p14="http://schemas.microsoft.com/office/powerpoint/2010/main" val="777273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3 - 400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3657600" cy="292388"/>
          </a:xfrm>
          <a:prstGeom prst="rect">
            <a:avLst/>
          </a:prstGeom>
          <a:noFill/>
        </p:spPr>
        <p:txBody>
          <a:bodyPr vert="horz" rtlCol="0">
            <a:spAutoFit/>
          </a:bodyPr>
          <a:lstStyle/>
          <a:p>
            <a:r>
              <a:rPr lang="en-US" sz="1300" smtClean="0">
                <a:solidFill>
                  <a:srgbClr val="000000"/>
                </a:solidFill>
                <a:latin typeface="Chalkboard - 17"/>
              </a:rPr>
              <a:t>Square</a:t>
            </a:r>
            <a:endParaRPr lang="en-US" sz="1300">
              <a:solidFill>
                <a:srgbClr val="000000"/>
              </a:solidFill>
              <a:latin typeface="Chalkboard - 17"/>
            </a:endParaRPr>
          </a:p>
        </p:txBody>
      </p:sp>
      <p:grpSp>
        <p:nvGrpSpPr>
          <p:cNvPr id="14" name="Group 13"/>
          <p:cNvGrpSpPr/>
          <p:nvPr/>
        </p:nvGrpSpPr>
        <p:grpSpPr>
          <a:xfrm>
            <a:off x="342900" y="4737100"/>
            <a:ext cx="4864101" cy="2654301"/>
            <a:chOff x="342900" y="4737100"/>
            <a:chExt cx="4864101" cy="2654301"/>
          </a:xfrm>
        </p:grpSpPr>
        <p:sp>
          <p:nvSpPr>
            <p:cNvPr id="9" name="Freeform 8"/>
            <p:cNvSpPr/>
            <p:nvPr/>
          </p:nvSpPr>
          <p:spPr>
            <a:xfrm>
              <a:off x="393700" y="47879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42900" y="4737100"/>
              <a:ext cx="4833112" cy="2625090"/>
            </a:xfrm>
            <a:prstGeom prst="rect">
              <a:avLst/>
            </a:prstGeom>
            <a:solidFill>
              <a:scrgbClr r="0" g="0" b="0">
                <a:alpha val="0"/>
              </a:scrgbClr>
            </a:solidFill>
          </p:spPr>
        </p:pic>
        <p:grpSp>
          <p:nvGrpSpPr>
            <p:cNvPr id="13" name="Group 12"/>
            <p:cNvGrpSpPr/>
            <p:nvPr/>
          </p:nvGrpSpPr>
          <p:grpSpPr>
            <a:xfrm>
              <a:off x="406400" y="6972300"/>
              <a:ext cx="2201672" cy="333177"/>
              <a:chOff x="406400" y="6972300"/>
              <a:chExt cx="2201672" cy="333177"/>
            </a:xfrm>
          </p:grpSpPr>
          <p:sp>
            <p:nvSpPr>
              <p:cNvPr id="11" name="TextBox 10"/>
              <p:cNvSpPr txBox="1"/>
              <p:nvPr/>
            </p:nvSpPr>
            <p:spPr>
              <a:xfrm>
                <a:off x="419100" y="69977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406400" y="69723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TextBox 14"/>
          <p:cNvSpPr txBox="1"/>
          <p:nvPr/>
        </p:nvSpPr>
        <p:spPr>
          <a:xfrm>
            <a:off x="1104900" y="1676400"/>
            <a:ext cx="7857236" cy="1338828"/>
          </a:xfrm>
          <a:prstGeom prst="rect">
            <a:avLst/>
          </a:prstGeom>
          <a:noFill/>
        </p:spPr>
        <p:txBody>
          <a:bodyPr vert="horz" rtlCol="0">
            <a:spAutoFit/>
          </a:bodyPr>
          <a:lstStyle/>
          <a:p>
            <a:r>
              <a:rPr lang="en-US" sz="2700" smtClean="0">
                <a:solidFill>
                  <a:srgbClr val="000000"/>
                </a:solidFill>
                <a:latin typeface="Arial - 36"/>
              </a:rPr>
              <a:t>Determine most specific name of the shape created by the following points:</a:t>
            </a:r>
          </a:p>
          <a:p>
            <a:r>
              <a:rPr lang="en-US" sz="2700" smtClean="0">
                <a:solidFill>
                  <a:srgbClr val="000000"/>
                </a:solidFill>
                <a:latin typeface="Arial - 36"/>
              </a:rPr>
              <a:t>E(1,5)  F(6,5)  G(6,10)  H(1,10)</a:t>
            </a:r>
            <a:endParaRPr lang="en-US" sz="2700">
              <a:solidFill>
                <a:srgbClr val="000000"/>
              </a:solidFill>
              <a:latin typeface="Arial - 36"/>
            </a:endParaRPr>
          </a:p>
        </p:txBody>
      </p:sp>
    </p:spTree>
    <p:extLst>
      <p:ext uri="{BB962C8B-B14F-4D97-AF65-F5344CB8AC3E}">
        <p14:creationId xmlns:p14="http://schemas.microsoft.com/office/powerpoint/2010/main" val="2061075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3 - 500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3657600" cy="292388"/>
          </a:xfrm>
          <a:prstGeom prst="rect">
            <a:avLst/>
          </a:prstGeom>
          <a:noFill/>
        </p:spPr>
        <p:txBody>
          <a:bodyPr vert="horz" rtlCol="0">
            <a:spAutoFit/>
          </a:bodyPr>
          <a:lstStyle/>
          <a:p>
            <a:r>
              <a:rPr lang="en-US" sz="1300" smtClean="0">
                <a:solidFill>
                  <a:srgbClr val="000000"/>
                </a:solidFill>
                <a:latin typeface="Chalkboard - 17"/>
              </a:rPr>
              <a:t>√5</a:t>
            </a:r>
            <a:endParaRPr lang="en-US" sz="1300">
              <a:solidFill>
                <a:srgbClr val="000000"/>
              </a:solidFill>
              <a:latin typeface="Chalkboard - 17"/>
            </a:endParaRPr>
          </a:p>
        </p:txBody>
      </p:sp>
      <p:grpSp>
        <p:nvGrpSpPr>
          <p:cNvPr id="14" name="Group 13"/>
          <p:cNvGrpSpPr/>
          <p:nvPr/>
        </p:nvGrpSpPr>
        <p:grpSpPr>
          <a:xfrm>
            <a:off x="406400" y="4648200"/>
            <a:ext cx="4864101" cy="2654301"/>
            <a:chOff x="406400" y="4648200"/>
            <a:chExt cx="4864101" cy="2654301"/>
          </a:xfrm>
        </p:grpSpPr>
        <p:sp>
          <p:nvSpPr>
            <p:cNvPr id="9" name="Freeform 8"/>
            <p:cNvSpPr/>
            <p:nvPr/>
          </p:nvSpPr>
          <p:spPr>
            <a:xfrm>
              <a:off x="457200" y="46990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406400" y="4648200"/>
              <a:ext cx="4833112" cy="2625090"/>
            </a:xfrm>
            <a:prstGeom prst="rect">
              <a:avLst/>
            </a:prstGeom>
            <a:solidFill>
              <a:scrgbClr r="0" g="0" b="0">
                <a:alpha val="0"/>
              </a:scrgbClr>
            </a:solidFill>
          </p:spPr>
        </p:pic>
        <p:grpSp>
          <p:nvGrpSpPr>
            <p:cNvPr id="13" name="Group 12"/>
            <p:cNvGrpSpPr/>
            <p:nvPr/>
          </p:nvGrpSpPr>
          <p:grpSpPr>
            <a:xfrm>
              <a:off x="469900" y="6883400"/>
              <a:ext cx="2201672" cy="333177"/>
              <a:chOff x="469900" y="6883400"/>
              <a:chExt cx="2201672" cy="333177"/>
            </a:xfrm>
          </p:grpSpPr>
          <p:sp>
            <p:nvSpPr>
              <p:cNvPr id="11" name="TextBox 10"/>
              <p:cNvSpPr txBox="1"/>
              <p:nvPr/>
            </p:nvSpPr>
            <p:spPr>
              <a:xfrm>
                <a:off x="482600" y="69088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469900" y="68834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TextBox 14"/>
          <p:cNvSpPr txBox="1"/>
          <p:nvPr/>
        </p:nvSpPr>
        <p:spPr>
          <a:xfrm>
            <a:off x="1574800" y="1498600"/>
            <a:ext cx="7112000" cy="1754326"/>
          </a:xfrm>
          <a:prstGeom prst="rect">
            <a:avLst/>
          </a:prstGeom>
          <a:noFill/>
        </p:spPr>
        <p:txBody>
          <a:bodyPr vert="horz" rtlCol="0">
            <a:spAutoFit/>
          </a:bodyPr>
          <a:lstStyle/>
          <a:p>
            <a:r>
              <a:rPr lang="en-US" sz="2700" smtClean="0">
                <a:solidFill>
                  <a:srgbClr val="000000"/>
                </a:solidFill>
                <a:latin typeface="Arial - 36"/>
              </a:rPr>
              <a:t>Find the distance between the parallel lines</a:t>
            </a:r>
          </a:p>
          <a:p>
            <a:r>
              <a:rPr lang="en-US" sz="2700" smtClean="0">
                <a:solidFill>
                  <a:srgbClr val="000000"/>
                </a:solidFill>
                <a:latin typeface="Arial - 36"/>
              </a:rPr>
              <a:t>y = 2x+2</a:t>
            </a:r>
          </a:p>
          <a:p>
            <a:r>
              <a:rPr lang="en-US" sz="2700" smtClean="0">
                <a:solidFill>
                  <a:srgbClr val="000000"/>
                </a:solidFill>
                <a:latin typeface="Arial - 36"/>
              </a:rPr>
              <a:t>y = 2x-3</a:t>
            </a:r>
          </a:p>
          <a:p>
            <a:endParaRPr lang="en-US" sz="2700">
              <a:solidFill>
                <a:srgbClr val="000000"/>
              </a:solidFill>
              <a:latin typeface="Arial - 36"/>
            </a:endParaRPr>
          </a:p>
        </p:txBody>
      </p:sp>
    </p:spTree>
    <p:extLst>
      <p:ext uri="{BB962C8B-B14F-4D97-AF65-F5344CB8AC3E}">
        <p14:creationId xmlns:p14="http://schemas.microsoft.com/office/powerpoint/2010/main" val="815356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4 - 100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1987931" cy="384721"/>
          </a:xfrm>
          <a:prstGeom prst="rect">
            <a:avLst/>
          </a:prstGeom>
          <a:noFill/>
        </p:spPr>
        <p:txBody>
          <a:bodyPr vert="horz" rtlCol="0">
            <a:spAutoFit/>
          </a:bodyPr>
          <a:lstStyle/>
          <a:p>
            <a:r>
              <a:rPr lang="en-US" sz="1900" smtClean="0">
                <a:solidFill>
                  <a:srgbClr val="000000"/>
                </a:solidFill>
                <a:latin typeface="Chalkboard - 26"/>
              </a:rPr>
              <a:t>Distributive</a:t>
            </a:r>
            <a:endParaRPr lang="en-US" sz="1900">
              <a:solidFill>
                <a:srgbClr val="000000"/>
              </a:solidFill>
              <a:latin typeface="Chalkboard - 26"/>
            </a:endParaRPr>
          </a:p>
        </p:txBody>
      </p:sp>
      <p:grpSp>
        <p:nvGrpSpPr>
          <p:cNvPr id="14" name="Group 13"/>
          <p:cNvGrpSpPr/>
          <p:nvPr/>
        </p:nvGrpSpPr>
        <p:grpSpPr>
          <a:xfrm>
            <a:off x="330200" y="4660900"/>
            <a:ext cx="4864101" cy="2654301"/>
            <a:chOff x="330200" y="4660900"/>
            <a:chExt cx="4864101" cy="2654301"/>
          </a:xfrm>
        </p:grpSpPr>
        <p:sp>
          <p:nvSpPr>
            <p:cNvPr id="9" name="Freeform 8"/>
            <p:cNvSpPr/>
            <p:nvPr/>
          </p:nvSpPr>
          <p:spPr>
            <a:xfrm>
              <a:off x="381000" y="47117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30200" y="4660900"/>
              <a:ext cx="4833112" cy="2625090"/>
            </a:xfrm>
            <a:prstGeom prst="rect">
              <a:avLst/>
            </a:prstGeom>
            <a:solidFill>
              <a:scrgbClr r="0" g="0" b="0">
                <a:alpha val="0"/>
              </a:scrgbClr>
            </a:solidFill>
          </p:spPr>
        </p:pic>
        <p:grpSp>
          <p:nvGrpSpPr>
            <p:cNvPr id="13" name="Group 12"/>
            <p:cNvGrpSpPr/>
            <p:nvPr/>
          </p:nvGrpSpPr>
          <p:grpSpPr>
            <a:xfrm>
              <a:off x="393700" y="6896100"/>
              <a:ext cx="2201672" cy="333177"/>
              <a:chOff x="393700" y="6896100"/>
              <a:chExt cx="2201672" cy="333177"/>
            </a:xfrm>
          </p:grpSpPr>
          <p:sp>
            <p:nvSpPr>
              <p:cNvPr id="11" name="TextBox 10"/>
              <p:cNvSpPr txBox="1"/>
              <p:nvPr/>
            </p:nvSpPr>
            <p:spPr>
              <a:xfrm>
                <a:off x="406400" y="69215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393700" y="68961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TextBox 14"/>
          <p:cNvSpPr txBox="1"/>
          <p:nvPr/>
        </p:nvSpPr>
        <p:spPr>
          <a:xfrm>
            <a:off x="1917700" y="1765300"/>
            <a:ext cx="7721600" cy="1338828"/>
          </a:xfrm>
          <a:prstGeom prst="rect">
            <a:avLst/>
          </a:prstGeom>
          <a:noFill/>
        </p:spPr>
        <p:txBody>
          <a:bodyPr vert="horz" rtlCol="0">
            <a:spAutoFit/>
          </a:bodyPr>
          <a:lstStyle/>
          <a:p>
            <a:r>
              <a:rPr lang="en-US" sz="2700" smtClean="0">
                <a:solidFill>
                  <a:srgbClr val="000000"/>
                </a:solidFill>
                <a:latin typeface="Arial - 36"/>
              </a:rPr>
              <a:t>State the property that justifies the statement.</a:t>
            </a:r>
          </a:p>
          <a:p>
            <a:endParaRPr lang="en-US" sz="2700" smtClean="0">
              <a:solidFill>
                <a:srgbClr val="000000"/>
              </a:solidFill>
              <a:latin typeface="Arial - 36"/>
            </a:endParaRPr>
          </a:p>
          <a:p>
            <a:r>
              <a:rPr lang="en-US" sz="2700" smtClean="0">
                <a:solidFill>
                  <a:srgbClr val="000000"/>
                </a:solidFill>
                <a:latin typeface="Arial - 36"/>
              </a:rPr>
              <a:t>If 2(x-3), then 2x-6</a:t>
            </a:r>
            <a:endParaRPr lang="en-US" sz="2700">
              <a:solidFill>
                <a:srgbClr val="000000"/>
              </a:solidFill>
              <a:latin typeface="Arial - 36"/>
            </a:endParaRPr>
          </a:p>
        </p:txBody>
      </p:sp>
    </p:spTree>
    <p:extLst>
      <p:ext uri="{BB962C8B-B14F-4D97-AF65-F5344CB8AC3E}">
        <p14:creationId xmlns:p14="http://schemas.microsoft.com/office/powerpoint/2010/main" val="2181386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CB371"/>
        </a:solidFill>
        <a:effectLst/>
      </p:bgPr>
    </p:bg>
    <p:spTree>
      <p:nvGrpSpPr>
        <p:cNvPr id="1" name=""/>
        <p:cNvGrpSpPr/>
        <p:nvPr/>
      </p:nvGrpSpPr>
      <p:grpSpPr>
        <a:xfrm>
          <a:off x="0" y="0"/>
          <a:ext cx="0" cy="0"/>
          <a:chOff x="0" y="0"/>
          <a:chExt cx="0" cy="0"/>
        </a:xfrm>
      </p:grpSpPr>
      <p:grpSp>
        <p:nvGrpSpPr>
          <p:cNvPr id="5" name="Group 4"/>
          <p:cNvGrpSpPr/>
          <p:nvPr/>
        </p:nvGrpSpPr>
        <p:grpSpPr>
          <a:xfrm>
            <a:off x="505587" y="158369"/>
            <a:ext cx="8949182" cy="1138682"/>
            <a:chOff x="505587" y="158369"/>
            <a:chExt cx="8949182" cy="1138682"/>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505587" y="158369"/>
              <a:ext cx="8949182" cy="1138682"/>
            </a:xfrm>
            <a:prstGeom prst="rect">
              <a:avLst/>
            </a:prstGeom>
            <a:solidFill>
              <a:scrgbClr r="0" g="0" b="0">
                <a:alpha val="0"/>
              </a:scrgbClr>
            </a:solidFill>
          </p:spPr>
        </p:pic>
        <p:sp>
          <p:nvSpPr>
            <p:cNvPr id="3" name="TextBox 2"/>
            <p:cNvSpPr txBox="1"/>
            <p:nvPr/>
          </p:nvSpPr>
          <p:spPr>
            <a:xfrm>
              <a:off x="1333500" y="292100"/>
              <a:ext cx="7340600" cy="677108"/>
            </a:xfrm>
            <a:prstGeom prst="rect">
              <a:avLst/>
            </a:prstGeom>
            <a:noFill/>
          </p:spPr>
          <p:txBody>
            <a:bodyPr vert="horz" rtlCol="0">
              <a:spAutoFit/>
            </a:bodyPr>
            <a:lstStyle/>
            <a:p>
              <a:pPr algn="ctr"/>
              <a:r>
                <a:rPr lang="en-US" sz="3800" smtClean="0">
                  <a:solidFill>
                    <a:srgbClr val="000000"/>
                  </a:solidFill>
                  <a:latin typeface="Chalkboard - 51"/>
                </a:rPr>
                <a:t>Lesson Notes</a:t>
              </a:r>
              <a:endParaRPr lang="en-US" sz="3800">
                <a:solidFill>
                  <a:srgbClr val="000000"/>
                </a:solidFill>
                <a:latin typeface="Chalkboard - 51"/>
              </a:endParaRPr>
            </a:p>
          </p:txBody>
        </p:sp>
        <p:sp>
          <p:nvSpPr>
            <p:cNvPr id="4" name="TextBox 3"/>
            <p:cNvSpPr txBox="1"/>
            <p:nvPr/>
          </p:nvSpPr>
          <p:spPr>
            <a:xfrm>
              <a:off x="1308100" y="241300"/>
              <a:ext cx="7340600" cy="677108"/>
            </a:xfrm>
            <a:prstGeom prst="rect">
              <a:avLst/>
            </a:prstGeom>
            <a:noFill/>
          </p:spPr>
          <p:txBody>
            <a:bodyPr vert="horz" rtlCol="0">
              <a:spAutoFit/>
            </a:bodyPr>
            <a:lstStyle/>
            <a:p>
              <a:pPr algn="ctr"/>
              <a:r>
                <a:rPr lang="en-US" sz="3800" smtClean="0">
                  <a:solidFill>
                    <a:srgbClr val="FFD700"/>
                  </a:solidFill>
                  <a:latin typeface="Chalkboard - 51"/>
                </a:rPr>
                <a:t>Lesson Notes</a:t>
              </a:r>
              <a:endParaRPr lang="en-US" sz="3800">
                <a:solidFill>
                  <a:srgbClr val="FFD700"/>
                </a:solidFill>
                <a:latin typeface="Chalkboard - 51"/>
              </a:endParaRPr>
            </a:p>
          </p:txBody>
        </p:sp>
      </p:gr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629400" y="1536700"/>
            <a:ext cx="3251454" cy="2481961"/>
          </a:xfrm>
          <a:prstGeom prst="rect">
            <a:avLst/>
          </a:prstGeom>
          <a:solidFill>
            <a:scrgbClr r="0" g="0" b="0">
              <a:alpha val="0"/>
            </a:scrgbClr>
          </a:solidFill>
        </p:spPr>
      </p:pic>
      <p:sp>
        <p:nvSpPr>
          <p:cNvPr id="7" name="TextBox 6"/>
          <p:cNvSpPr txBox="1"/>
          <p:nvPr/>
        </p:nvSpPr>
        <p:spPr>
          <a:xfrm>
            <a:off x="152400" y="1587500"/>
            <a:ext cx="6350000" cy="3493264"/>
          </a:xfrm>
          <a:prstGeom prst="rect">
            <a:avLst/>
          </a:prstGeom>
          <a:noFill/>
        </p:spPr>
        <p:txBody>
          <a:bodyPr vert="horz" rtlCol="0">
            <a:spAutoFit/>
          </a:bodyPr>
          <a:lstStyle/>
          <a:p>
            <a:r>
              <a:rPr lang="en-US" sz="1300" smtClean="0">
                <a:solidFill>
                  <a:srgbClr val="000000"/>
                </a:solidFill>
                <a:latin typeface="Chalkboard - 18"/>
              </a:rPr>
              <a:t>Directions for using this Smartboard Jeopardy template.</a:t>
            </a:r>
          </a:p>
          <a:p>
            <a:endParaRPr lang="en-US" sz="1300" smtClean="0">
              <a:solidFill>
                <a:srgbClr val="000000"/>
              </a:solidFill>
              <a:latin typeface="Chalkboard - 18"/>
            </a:endParaRPr>
          </a:p>
          <a:p>
            <a:r>
              <a:rPr lang="en-US" sz="1300" smtClean="0">
                <a:solidFill>
                  <a:srgbClr val="000000"/>
                </a:solidFill>
                <a:latin typeface="Chalkboard - 18"/>
              </a:rPr>
              <a:t>Double click on the Category names to edit and change.</a:t>
            </a:r>
          </a:p>
          <a:p>
            <a:r>
              <a:rPr lang="en-US" sz="1300" smtClean="0">
                <a:solidFill>
                  <a:srgbClr val="000000"/>
                </a:solidFill>
                <a:latin typeface="Chalkboard - 18"/>
              </a:rPr>
              <a:t> </a:t>
            </a:r>
          </a:p>
          <a:p>
            <a:r>
              <a:rPr lang="en-US" sz="1300" smtClean="0">
                <a:solidFill>
                  <a:srgbClr val="000000"/>
                </a:solidFill>
                <a:latin typeface="Chalkboard - 18"/>
              </a:rPr>
              <a:t>Edit each of the Question pages with the Question and  Answer.  You must move the purple reveal box to enter the  correct response, then move the reveal box over the  answer until it is covered. After all questions are entered  Save As ... and give it another name.  This helps preserve  the template.</a:t>
            </a:r>
          </a:p>
          <a:p>
            <a:r>
              <a:rPr lang="en-US" sz="1300" smtClean="0">
                <a:solidFill>
                  <a:srgbClr val="000000"/>
                </a:solidFill>
                <a:latin typeface="Chalkboard - 18"/>
              </a:rPr>
              <a:t> </a:t>
            </a:r>
          </a:p>
          <a:p>
            <a:r>
              <a:rPr lang="en-US" sz="1300" smtClean="0">
                <a:solidFill>
                  <a:srgbClr val="000000"/>
                </a:solidFill>
                <a:latin typeface="Chalkboard - 18"/>
              </a:rPr>
              <a:t>The blank purple button in the center of the Jeopardy  board is an Infinite Cloner and is used to place over the  question button when you return to the Jeopardy Board.   This shows that this button has been chosen and can not  be chosen again.</a:t>
            </a:r>
          </a:p>
          <a:p>
            <a:r>
              <a:rPr lang="en-US" sz="1300" smtClean="0">
                <a:solidFill>
                  <a:srgbClr val="000000"/>
                </a:solidFill>
                <a:latin typeface="Chalkboard - 18"/>
              </a:rPr>
              <a:t> </a:t>
            </a:r>
          </a:p>
          <a:p>
            <a:r>
              <a:rPr lang="en-US" sz="1300" smtClean="0">
                <a:solidFill>
                  <a:srgbClr val="000000"/>
                </a:solidFill>
                <a:latin typeface="Chalkboard - 18"/>
              </a:rPr>
              <a:t>The white cells are for the score keeper to keep score of  the teams.  Drag the numbers to the cell to change score.   Drag the white rectangle to the cell to delete score.</a:t>
            </a:r>
            <a:endParaRPr lang="en-US" sz="1300">
              <a:solidFill>
                <a:srgbClr val="000000"/>
              </a:solidFill>
              <a:latin typeface="Chalkboard - 18"/>
            </a:endParaRPr>
          </a:p>
        </p:txBody>
      </p:sp>
      <p:cxnSp>
        <p:nvCxnSpPr>
          <p:cNvPr id="8" name="Straight Connector 7"/>
          <p:cNvCxnSpPr/>
          <p:nvPr/>
        </p:nvCxnSpPr>
        <p:spPr>
          <a:xfrm>
            <a:off x="4292600" y="2476500"/>
            <a:ext cx="2120900" cy="0"/>
          </a:xfrm>
          <a:prstGeom prst="line">
            <a:avLst/>
          </a:prstGeom>
          <a:ln w="76200" cap="flat" cmpd="sng" algn="ctr">
            <a:solidFill>
              <a:srgbClr val="FF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045200" y="2336800"/>
            <a:ext cx="1739900" cy="2527300"/>
          </a:xfrm>
          <a:prstGeom prst="line">
            <a:avLst/>
          </a:prstGeom>
          <a:ln w="76200" cap="flat" cmpd="sng" algn="ctr">
            <a:solidFill>
              <a:srgbClr val="FF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531100" y="4533900"/>
            <a:ext cx="1471422" cy="1099820"/>
          </a:xfrm>
          <a:prstGeom prst="rect">
            <a:avLst/>
          </a:prstGeom>
          <a:solidFill>
            <a:scrgbClr r="0" g="0" b="0">
              <a:alpha val="0"/>
            </a:scrgbClr>
          </a:solidFill>
        </p:spPr>
      </p:pic>
      <p:grpSp>
        <p:nvGrpSpPr>
          <p:cNvPr id="13" name="Group 12"/>
          <p:cNvGrpSpPr/>
          <p:nvPr/>
        </p:nvGrpSpPr>
        <p:grpSpPr>
          <a:xfrm>
            <a:off x="6591300" y="6159500"/>
            <a:ext cx="2863469" cy="1024128"/>
            <a:chOff x="6591300" y="6159500"/>
            <a:chExt cx="2863469" cy="1024128"/>
          </a:xfrm>
        </p:grpSpPr>
        <p:pic>
          <p:nvPicPr>
            <p:cNvPr id="11" name="Picture 10">
              <a:hlinkClick r:id="rId5" action="ppaction://hlinksldjump"/>
            </p:cNvPr>
            <p:cNvPicPr>
              <a:picLocks/>
            </p:cNvPicPr>
            <p:nvPr/>
          </p:nvPicPr>
          <p:blipFill>
            <a:blip r:embed="rId6">
              <a:extLst>
                <a:ext uri="{28A0092B-C50C-407E-A947-70E740481C1C}">
                  <a14:useLocalDpi xmlns:a14="http://schemas.microsoft.com/office/drawing/2010/main" val="0"/>
                </a:ext>
              </a:extLst>
            </a:blip>
            <a:stretch>
              <a:fillRect/>
            </a:stretch>
          </p:blipFill>
          <p:spPr>
            <a:xfrm>
              <a:off x="6591300" y="6159500"/>
              <a:ext cx="2863469" cy="1024128"/>
            </a:xfrm>
            <a:prstGeom prst="rect">
              <a:avLst/>
            </a:prstGeom>
            <a:solidFill>
              <a:scrgbClr r="0" g="0" b="0">
                <a:alpha val="0"/>
              </a:scrgbClr>
            </a:solidFill>
          </p:spPr>
        </p:pic>
        <p:sp>
          <p:nvSpPr>
            <p:cNvPr id="12" name="TextBox 11">
              <a:hlinkClick r:id="rId5" action="ppaction://hlinksldjump"/>
            </p:cNvPr>
            <p:cNvSpPr txBox="1"/>
            <p:nvPr/>
          </p:nvSpPr>
          <p:spPr>
            <a:xfrm>
              <a:off x="6845300" y="6464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grpSp>
        <p:nvGrpSpPr>
          <p:cNvPr id="16" name="Group 15"/>
          <p:cNvGrpSpPr/>
          <p:nvPr/>
        </p:nvGrpSpPr>
        <p:grpSpPr>
          <a:xfrm>
            <a:off x="6629400" y="1587500"/>
            <a:ext cx="3235071" cy="749300"/>
            <a:chOff x="6629400" y="1587500"/>
            <a:chExt cx="3235071" cy="749300"/>
          </a:xfrm>
        </p:grpSpPr>
        <p:pic>
          <p:nvPicPr>
            <p:cNvPr id="14" name="Picture 13"/>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889238" y="1600200"/>
              <a:ext cx="975233" cy="736600"/>
            </a:xfrm>
            <a:prstGeom prst="rect">
              <a:avLst/>
            </a:prstGeom>
            <a:solidFill>
              <a:scrgbClr r="0" g="0" b="0">
                <a:alpha val="0"/>
              </a:scrgbClr>
            </a:solidFill>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29400" y="1587500"/>
              <a:ext cx="994283" cy="745617"/>
            </a:xfrm>
            <a:prstGeom prst="rect">
              <a:avLst/>
            </a:prstGeom>
            <a:solidFill>
              <a:scrgbClr r="0" g="0" b="0">
                <a:alpha val="0"/>
              </a:scrgbClr>
            </a:solidFill>
          </p:spPr>
        </p:pic>
      </p:grpSp>
      <p:sp>
        <p:nvSpPr>
          <p:cNvPr id="17" name="Oval 16"/>
          <p:cNvSpPr/>
          <p:nvPr/>
        </p:nvSpPr>
        <p:spPr>
          <a:xfrm>
            <a:off x="6502400" y="2247900"/>
            <a:ext cx="889000" cy="393700"/>
          </a:xfrm>
          <a:prstGeom prst="ellipse">
            <a:avLst/>
          </a:prstGeom>
          <a:solidFill>
            <a:schemeClr val="accent1">
              <a:alpha val="1000"/>
            </a:schemeClr>
          </a:solidFill>
          <a:ln w="381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6159500" y="2476500"/>
            <a:ext cx="2997200" cy="4195064"/>
          </a:xfrm>
          <a:prstGeom prst="line">
            <a:avLst/>
          </a:prstGeom>
          <a:ln w="76200" cap="flat" cmpd="sng" algn="ctr">
            <a:solidFill>
              <a:srgbClr val="FF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7677150" y="1981200"/>
            <a:ext cx="164212" cy="234951"/>
          </a:xfrm>
          <a:custGeom>
            <a:avLst/>
            <a:gdLst/>
            <a:ahLst/>
            <a:cxnLst/>
            <a:rect l="0" t="0" r="0" b="0"/>
            <a:pathLst>
              <a:path w="164212" h="234951">
                <a:moveTo>
                  <a:pt x="0" y="0"/>
                </a:moveTo>
                <a:lnTo>
                  <a:pt x="164211" y="0"/>
                </a:lnTo>
                <a:lnTo>
                  <a:pt x="164211" y="234950"/>
                </a:lnTo>
                <a:lnTo>
                  <a:pt x="0" y="234950"/>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636508" y="1987550"/>
            <a:ext cx="164212" cy="234951"/>
          </a:xfrm>
          <a:custGeom>
            <a:avLst/>
            <a:gdLst/>
            <a:ahLst/>
            <a:cxnLst/>
            <a:rect l="0" t="0" r="0" b="0"/>
            <a:pathLst>
              <a:path w="164212" h="234951">
                <a:moveTo>
                  <a:pt x="0" y="0"/>
                </a:moveTo>
                <a:lnTo>
                  <a:pt x="164211" y="0"/>
                </a:lnTo>
                <a:lnTo>
                  <a:pt x="164211" y="234950"/>
                </a:lnTo>
                <a:lnTo>
                  <a:pt x="0" y="234950"/>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772400" y="1930400"/>
            <a:ext cx="889000" cy="393700"/>
          </a:xfrm>
          <a:prstGeom prst="ellipse">
            <a:avLst/>
          </a:prstGeom>
          <a:solidFill>
            <a:schemeClr val="accent1">
              <a:alpha val="1000"/>
            </a:schemeClr>
          </a:solidFill>
          <a:ln w="381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705850" y="1498600"/>
            <a:ext cx="1362456" cy="952500"/>
          </a:xfrm>
          <a:prstGeom prst="ellipse">
            <a:avLst/>
          </a:prstGeom>
          <a:solidFill>
            <a:schemeClr val="accent1">
              <a:alpha val="1000"/>
            </a:schemeClr>
          </a:solidFill>
          <a:ln w="38100" cap="flat" cmpd="sng" algn="ctr">
            <a:solidFill>
              <a:srgbClr val="FF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456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4 - 200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3568700" cy="800219"/>
          </a:xfrm>
          <a:prstGeom prst="rect">
            <a:avLst/>
          </a:prstGeom>
          <a:noFill/>
        </p:spPr>
        <p:txBody>
          <a:bodyPr vert="horz" rtlCol="0">
            <a:spAutoFit/>
          </a:bodyPr>
          <a:lstStyle/>
          <a:p>
            <a:r>
              <a:rPr lang="en-US" sz="2300" smtClean="0">
                <a:solidFill>
                  <a:srgbClr val="000000"/>
                </a:solidFill>
                <a:latin typeface="Chalkboard - 31"/>
              </a:rPr>
              <a:t>Segment addition Postulate</a:t>
            </a:r>
            <a:endParaRPr lang="en-US" sz="2300">
              <a:solidFill>
                <a:srgbClr val="000000"/>
              </a:solidFill>
              <a:latin typeface="Chalkboard - 31"/>
            </a:endParaRPr>
          </a:p>
        </p:txBody>
      </p:sp>
      <p:grpSp>
        <p:nvGrpSpPr>
          <p:cNvPr id="14" name="Group 13"/>
          <p:cNvGrpSpPr/>
          <p:nvPr/>
        </p:nvGrpSpPr>
        <p:grpSpPr>
          <a:xfrm>
            <a:off x="330200" y="4711700"/>
            <a:ext cx="4864101" cy="2654301"/>
            <a:chOff x="330200" y="4711700"/>
            <a:chExt cx="4864101" cy="2654301"/>
          </a:xfrm>
        </p:grpSpPr>
        <p:sp>
          <p:nvSpPr>
            <p:cNvPr id="9" name="Freeform 8"/>
            <p:cNvSpPr/>
            <p:nvPr/>
          </p:nvSpPr>
          <p:spPr>
            <a:xfrm>
              <a:off x="381000" y="47625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30200" y="4711700"/>
              <a:ext cx="4833112" cy="2625090"/>
            </a:xfrm>
            <a:prstGeom prst="rect">
              <a:avLst/>
            </a:prstGeom>
            <a:solidFill>
              <a:scrgbClr r="0" g="0" b="0">
                <a:alpha val="0"/>
              </a:scrgbClr>
            </a:solidFill>
          </p:spPr>
        </p:pic>
        <p:grpSp>
          <p:nvGrpSpPr>
            <p:cNvPr id="13" name="Group 12"/>
            <p:cNvGrpSpPr/>
            <p:nvPr/>
          </p:nvGrpSpPr>
          <p:grpSpPr>
            <a:xfrm>
              <a:off x="393700" y="6946900"/>
              <a:ext cx="2201672" cy="333177"/>
              <a:chOff x="393700" y="6946900"/>
              <a:chExt cx="2201672" cy="333177"/>
            </a:xfrm>
          </p:grpSpPr>
          <p:sp>
            <p:nvSpPr>
              <p:cNvPr id="11" name="TextBox 10"/>
              <p:cNvSpPr txBox="1"/>
              <p:nvPr/>
            </p:nvSpPr>
            <p:spPr>
              <a:xfrm>
                <a:off x="406400" y="69723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393700" y="69469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TextBox 14"/>
          <p:cNvSpPr txBox="1"/>
          <p:nvPr/>
        </p:nvSpPr>
        <p:spPr>
          <a:xfrm>
            <a:off x="673100" y="1422400"/>
            <a:ext cx="9347200" cy="923330"/>
          </a:xfrm>
          <a:prstGeom prst="rect">
            <a:avLst/>
          </a:prstGeom>
          <a:noFill/>
        </p:spPr>
        <p:txBody>
          <a:bodyPr vert="horz" rtlCol="0">
            <a:spAutoFit/>
          </a:bodyPr>
          <a:lstStyle/>
          <a:p>
            <a:r>
              <a:rPr lang="en-US" sz="2700" smtClean="0">
                <a:solidFill>
                  <a:srgbClr val="000000"/>
                </a:solidFill>
                <a:latin typeface="Arial - 36"/>
              </a:rPr>
              <a:t>Name the postulate or theorem.</a:t>
            </a:r>
          </a:p>
          <a:p>
            <a:r>
              <a:rPr lang="en-US" sz="2700" smtClean="0">
                <a:solidFill>
                  <a:srgbClr val="000000"/>
                </a:solidFill>
                <a:latin typeface="Arial - 36"/>
              </a:rPr>
              <a:t>If AB + BC = AC, then B is between A and C.</a:t>
            </a:r>
            <a:endParaRPr lang="en-US" sz="2700">
              <a:solidFill>
                <a:srgbClr val="000000"/>
              </a:solidFill>
              <a:latin typeface="Arial - 36"/>
            </a:endParaRPr>
          </a:p>
        </p:txBody>
      </p:sp>
    </p:spTree>
    <p:extLst>
      <p:ext uri="{BB962C8B-B14F-4D97-AF65-F5344CB8AC3E}">
        <p14:creationId xmlns:p14="http://schemas.microsoft.com/office/powerpoint/2010/main" val="610554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1752600" y="5715000"/>
            <a:ext cx="2762251" cy="450851"/>
            <a:chOff x="1752600" y="5715000"/>
            <a:chExt cx="2762251" cy="450851"/>
          </a:xfrm>
        </p:grpSpPr>
        <p:sp>
          <p:nvSpPr>
            <p:cNvPr id="2" name="Freeform 1"/>
            <p:cNvSpPr/>
            <p:nvPr/>
          </p:nvSpPr>
          <p:spPr>
            <a:xfrm>
              <a:off x="1752600" y="5715000"/>
              <a:ext cx="2762251" cy="450851"/>
            </a:xfrm>
            <a:custGeom>
              <a:avLst/>
              <a:gdLst/>
              <a:ahLst/>
              <a:cxnLst/>
              <a:rect l="0" t="0" r="0" b="0"/>
              <a:pathLst>
                <a:path w="2762251" h="450851">
                  <a:moveTo>
                    <a:pt x="0" y="0"/>
                  </a:moveTo>
                  <a:lnTo>
                    <a:pt x="2762250" y="0"/>
                  </a:lnTo>
                  <a:lnTo>
                    <a:pt x="2762250" y="450850"/>
                  </a:lnTo>
                  <a:lnTo>
                    <a:pt x="0" y="450850"/>
                  </a:lnTo>
                  <a:close/>
                </a:path>
              </a:pathLst>
            </a:custGeom>
            <a:solidFill>
              <a:schemeClr val="accent1">
                <a:alpha val="1000"/>
              </a:schemeClr>
            </a:solidFill>
            <a:ln w="38100" cap="flat" cmpd="sng" algn="ctr">
              <a:solidFill>
                <a:srgbClr val="3CB37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27213" y="5737542"/>
              <a:ext cx="2585402" cy="323165"/>
            </a:xfrm>
            <a:prstGeom prst="rect">
              <a:avLst/>
            </a:prstGeom>
            <a:noFill/>
          </p:spPr>
          <p:txBody>
            <a:bodyPr vert="horz" rtlCol="0">
              <a:spAutoFit/>
            </a:bodyPr>
            <a:lstStyle/>
            <a:p>
              <a:r>
                <a:rPr lang="en-US" sz="1500" smtClean="0">
                  <a:solidFill>
                    <a:srgbClr val="000000"/>
                  </a:solidFill>
                  <a:latin typeface="Comic Sans MS - 20"/>
                </a:rPr>
                <a:t>m&lt;1 +m&lt;2 = m&lt;3 +m&lt;4</a:t>
              </a:r>
              <a:endParaRPr lang="en-US" sz="1500">
                <a:solidFill>
                  <a:srgbClr val="000000"/>
                </a:solidFill>
                <a:latin typeface="Comic Sans MS - 20"/>
              </a:endParaRPr>
            </a:p>
          </p:txBody>
        </p:sp>
      </p:grpSp>
      <p:grpSp>
        <p:nvGrpSpPr>
          <p:cNvPr id="7" name="Group 6"/>
          <p:cNvGrpSpPr/>
          <p:nvPr/>
        </p:nvGrpSpPr>
        <p:grpSpPr>
          <a:xfrm>
            <a:off x="2946400" y="431800"/>
            <a:ext cx="4280917" cy="742062"/>
            <a:chOff x="2946400" y="431800"/>
            <a:chExt cx="4280917" cy="742062"/>
          </a:xfrm>
        </p:grpSpPr>
        <p:sp>
          <p:nvSpPr>
            <p:cNvPr id="5" name="Freeform 4"/>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4 - 300 </a:t>
              </a:r>
              <a:endParaRPr lang="en-US" sz="2700">
                <a:solidFill>
                  <a:srgbClr val="000000"/>
                </a:solidFill>
                <a:latin typeface="Chalkboard - 36"/>
              </a:endParaRPr>
            </a:p>
          </p:txBody>
        </p:sp>
      </p:grpSp>
      <p:grpSp>
        <p:nvGrpSpPr>
          <p:cNvPr id="10" name="Group 9"/>
          <p:cNvGrpSpPr/>
          <p:nvPr/>
        </p:nvGrpSpPr>
        <p:grpSpPr>
          <a:xfrm>
            <a:off x="7137400" y="6540500"/>
            <a:ext cx="2863469" cy="1024128"/>
            <a:chOff x="7137400" y="6540500"/>
            <a:chExt cx="2863469" cy="1024128"/>
          </a:xfrm>
        </p:grpSpPr>
        <p:pic>
          <p:nvPicPr>
            <p:cNvPr id="8" name="Picture 7">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9" name="TextBox 8">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cxnSp>
        <p:nvCxnSpPr>
          <p:cNvPr id="11" name="Straight Connector 10"/>
          <p:cNvCxnSpPr/>
          <p:nvPr/>
        </p:nvCxnSpPr>
        <p:spPr>
          <a:xfrm>
            <a:off x="1619123" y="3645535"/>
            <a:ext cx="5972175" cy="0"/>
          </a:xfrm>
          <a:prstGeom prst="line">
            <a:avLst/>
          </a:prstGeom>
          <a:ln w="38100" cap="flat" cmpd="sng" algn="ctr">
            <a:solidFill>
              <a:srgbClr val="282828"/>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313174" y="3035300"/>
            <a:ext cx="0" cy="44958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44700" y="3225800"/>
            <a:ext cx="1557643" cy="369332"/>
          </a:xfrm>
          <a:prstGeom prst="rect">
            <a:avLst/>
          </a:prstGeom>
          <a:noFill/>
        </p:spPr>
        <p:txBody>
          <a:bodyPr vert="horz" rtlCol="0">
            <a:spAutoFit/>
          </a:bodyPr>
          <a:lstStyle/>
          <a:p>
            <a:r>
              <a:rPr lang="en-US" smtClean="0">
                <a:solidFill>
                  <a:srgbClr val="000000"/>
                </a:solidFill>
                <a:latin typeface="Arial - 24"/>
              </a:rPr>
              <a:t>Statement</a:t>
            </a:r>
            <a:endParaRPr lang="en-US">
              <a:solidFill>
                <a:srgbClr val="000000"/>
              </a:solidFill>
              <a:latin typeface="Arial - 24"/>
            </a:endParaRPr>
          </a:p>
        </p:txBody>
      </p:sp>
      <p:sp>
        <p:nvSpPr>
          <p:cNvPr id="14" name="TextBox 13"/>
          <p:cNvSpPr txBox="1"/>
          <p:nvPr/>
        </p:nvSpPr>
        <p:spPr>
          <a:xfrm>
            <a:off x="5219700" y="3289300"/>
            <a:ext cx="1365766" cy="369332"/>
          </a:xfrm>
          <a:prstGeom prst="rect">
            <a:avLst/>
          </a:prstGeom>
          <a:noFill/>
        </p:spPr>
        <p:txBody>
          <a:bodyPr vert="horz" rtlCol="0">
            <a:spAutoFit/>
          </a:bodyPr>
          <a:lstStyle/>
          <a:p>
            <a:r>
              <a:rPr lang="en-US" smtClean="0">
                <a:solidFill>
                  <a:srgbClr val="000000"/>
                </a:solidFill>
                <a:latin typeface="Arial - 24"/>
              </a:rPr>
              <a:t>Reasons</a:t>
            </a:r>
            <a:endParaRPr lang="en-US">
              <a:solidFill>
                <a:srgbClr val="000000"/>
              </a:solidFill>
              <a:latin typeface="Arial - 24"/>
            </a:endParaRPr>
          </a:p>
        </p:txBody>
      </p:sp>
      <p:sp>
        <p:nvSpPr>
          <p:cNvPr id="15" name="TextBox 14"/>
          <p:cNvSpPr txBox="1"/>
          <p:nvPr/>
        </p:nvSpPr>
        <p:spPr>
          <a:xfrm>
            <a:off x="1485900" y="3860800"/>
            <a:ext cx="2794889" cy="1785104"/>
          </a:xfrm>
          <a:prstGeom prst="rect">
            <a:avLst/>
          </a:prstGeom>
          <a:noFill/>
        </p:spPr>
        <p:txBody>
          <a:bodyPr vert="horz" rtlCol="0">
            <a:spAutoFit/>
          </a:bodyPr>
          <a:lstStyle/>
          <a:p>
            <a:r>
              <a:rPr lang="en-US" sz="1000" smtClean="0">
                <a:solidFill>
                  <a:srgbClr val="000000"/>
                </a:solidFill>
                <a:latin typeface="Arial - 14"/>
              </a:rPr>
              <a:t>1.</a:t>
            </a:r>
          </a:p>
          <a:p>
            <a:r>
              <a:rPr lang="en-US" sz="1000" smtClean="0">
                <a:solidFill>
                  <a:srgbClr val="000000"/>
                </a:solidFill>
                <a:latin typeface="Arial - 14"/>
              </a:rPr>
              <a:t> </a:t>
            </a:r>
          </a:p>
          <a:p>
            <a:r>
              <a:rPr lang="en-US" sz="1000" smtClean="0">
                <a:solidFill>
                  <a:srgbClr val="000000"/>
                </a:solidFill>
                <a:latin typeface="Arial - 14"/>
              </a:rPr>
              <a:t>2. </a:t>
            </a:r>
          </a:p>
          <a:p>
            <a:endParaRPr lang="en-US" sz="1000" smtClean="0">
              <a:solidFill>
                <a:srgbClr val="000000"/>
              </a:solidFill>
              <a:latin typeface="Arial - 14"/>
            </a:endParaRPr>
          </a:p>
          <a:p>
            <a:r>
              <a:rPr lang="en-US" sz="1000" smtClean="0">
                <a:solidFill>
                  <a:srgbClr val="000000"/>
                </a:solidFill>
                <a:latin typeface="Arial - 14"/>
              </a:rPr>
              <a:t>3. </a:t>
            </a:r>
          </a:p>
          <a:p>
            <a:r>
              <a:rPr lang="en-US" sz="1000" smtClean="0">
                <a:solidFill>
                  <a:srgbClr val="000000"/>
                </a:solidFill>
                <a:latin typeface="Arial - 14"/>
              </a:rPr>
              <a:t>  </a:t>
            </a:r>
          </a:p>
          <a:p>
            <a:r>
              <a:rPr lang="en-US" sz="1000" smtClean="0">
                <a:solidFill>
                  <a:srgbClr val="000000"/>
                </a:solidFill>
                <a:latin typeface="Arial - 14"/>
              </a:rPr>
              <a:t>4. </a:t>
            </a:r>
          </a:p>
          <a:p>
            <a:endParaRPr lang="en-US" sz="1000" smtClean="0">
              <a:solidFill>
                <a:srgbClr val="000000"/>
              </a:solidFill>
              <a:latin typeface="Arial - 14"/>
            </a:endParaRPr>
          </a:p>
          <a:p>
            <a:r>
              <a:rPr lang="en-US" sz="1000" smtClean="0">
                <a:solidFill>
                  <a:srgbClr val="000000"/>
                </a:solidFill>
                <a:latin typeface="Arial - 14"/>
              </a:rPr>
              <a:t>5.</a:t>
            </a:r>
            <a:r>
              <a:rPr lang="en-US" sz="1000" smtClean="0">
                <a:solidFill>
                  <a:srgbClr val="000000"/>
                </a:solidFill>
                <a:latin typeface="Arial - 13"/>
              </a:rPr>
              <a:t> </a:t>
            </a:r>
          </a:p>
          <a:p>
            <a:endParaRPr lang="en-US" sz="1000" smtClean="0">
              <a:solidFill>
                <a:srgbClr val="000000"/>
              </a:solidFill>
              <a:latin typeface="Arial - 13"/>
            </a:endParaRPr>
          </a:p>
          <a:p>
            <a:r>
              <a:rPr lang="en-US" sz="1000" smtClean="0">
                <a:solidFill>
                  <a:srgbClr val="000000"/>
                </a:solidFill>
                <a:latin typeface="Arial - 13"/>
              </a:rPr>
              <a:t>6.</a:t>
            </a:r>
            <a:endParaRPr lang="en-US" sz="1000">
              <a:solidFill>
                <a:srgbClr val="000000"/>
              </a:solidFill>
              <a:latin typeface="Arial - 13"/>
            </a:endParaRPr>
          </a:p>
        </p:txBody>
      </p:sp>
      <p:sp>
        <p:nvSpPr>
          <p:cNvPr id="16" name="TextBox 15"/>
          <p:cNvSpPr txBox="1"/>
          <p:nvPr/>
        </p:nvSpPr>
        <p:spPr>
          <a:xfrm>
            <a:off x="4483100" y="3797300"/>
            <a:ext cx="2794889" cy="1785104"/>
          </a:xfrm>
          <a:prstGeom prst="rect">
            <a:avLst/>
          </a:prstGeom>
          <a:noFill/>
        </p:spPr>
        <p:txBody>
          <a:bodyPr vert="horz" rtlCol="0">
            <a:spAutoFit/>
          </a:bodyPr>
          <a:lstStyle/>
          <a:p>
            <a:r>
              <a:rPr lang="en-US" sz="1000" smtClean="0">
                <a:solidFill>
                  <a:srgbClr val="000000"/>
                </a:solidFill>
                <a:latin typeface="Arial - 14"/>
              </a:rPr>
              <a:t>1.</a:t>
            </a:r>
          </a:p>
          <a:p>
            <a:r>
              <a:rPr lang="en-US" sz="1000" smtClean="0">
                <a:solidFill>
                  <a:srgbClr val="000000"/>
                </a:solidFill>
                <a:latin typeface="Arial - 14"/>
              </a:rPr>
              <a:t>  </a:t>
            </a:r>
          </a:p>
          <a:p>
            <a:r>
              <a:rPr lang="en-US" sz="1000" smtClean="0">
                <a:solidFill>
                  <a:srgbClr val="000000"/>
                </a:solidFill>
                <a:latin typeface="Arial - 14"/>
              </a:rPr>
              <a:t>2. </a:t>
            </a:r>
          </a:p>
          <a:p>
            <a:endParaRPr lang="en-US" sz="1000" smtClean="0">
              <a:solidFill>
                <a:srgbClr val="000000"/>
              </a:solidFill>
              <a:latin typeface="Arial - 14"/>
            </a:endParaRPr>
          </a:p>
          <a:p>
            <a:r>
              <a:rPr lang="en-US" sz="1000" smtClean="0">
                <a:solidFill>
                  <a:srgbClr val="000000"/>
                </a:solidFill>
                <a:latin typeface="Arial - 14"/>
              </a:rPr>
              <a:t>3.  </a:t>
            </a:r>
          </a:p>
          <a:p>
            <a:endParaRPr lang="en-US" sz="1000" smtClean="0">
              <a:solidFill>
                <a:srgbClr val="000000"/>
              </a:solidFill>
              <a:latin typeface="Arial - 14"/>
            </a:endParaRPr>
          </a:p>
          <a:p>
            <a:r>
              <a:rPr lang="en-US" sz="1000" smtClean="0">
                <a:solidFill>
                  <a:srgbClr val="000000"/>
                </a:solidFill>
                <a:latin typeface="Arial - 14"/>
              </a:rPr>
              <a:t>4. </a:t>
            </a:r>
          </a:p>
          <a:p>
            <a:endParaRPr lang="en-US" sz="1000" smtClean="0">
              <a:solidFill>
                <a:srgbClr val="000000"/>
              </a:solidFill>
              <a:latin typeface="Arial - 14"/>
            </a:endParaRPr>
          </a:p>
          <a:p>
            <a:r>
              <a:rPr lang="en-US" sz="1000" smtClean="0">
                <a:solidFill>
                  <a:srgbClr val="000000"/>
                </a:solidFill>
                <a:latin typeface="Arial - 14"/>
              </a:rPr>
              <a:t>5.</a:t>
            </a:r>
            <a:r>
              <a:rPr lang="en-US" sz="1000" smtClean="0">
                <a:solidFill>
                  <a:srgbClr val="000000"/>
                </a:solidFill>
                <a:latin typeface="Arial - 13"/>
              </a:rPr>
              <a:t> </a:t>
            </a:r>
          </a:p>
          <a:p>
            <a:endParaRPr lang="en-US" sz="1000" smtClean="0">
              <a:solidFill>
                <a:srgbClr val="000000"/>
              </a:solidFill>
              <a:latin typeface="Arial - 13"/>
            </a:endParaRPr>
          </a:p>
          <a:p>
            <a:r>
              <a:rPr lang="en-US" sz="1000" smtClean="0">
                <a:solidFill>
                  <a:srgbClr val="000000"/>
                </a:solidFill>
                <a:latin typeface="Arial - 13"/>
              </a:rPr>
              <a:t>6.</a:t>
            </a:r>
            <a:endParaRPr lang="en-US" sz="1000">
              <a:solidFill>
                <a:srgbClr val="000000"/>
              </a:solidFill>
              <a:latin typeface="Arial - 13"/>
            </a:endParaRPr>
          </a:p>
        </p:txBody>
      </p:sp>
      <p:sp>
        <p:nvSpPr>
          <p:cNvPr id="17" name="TextBox 16"/>
          <p:cNvSpPr txBox="1"/>
          <p:nvPr/>
        </p:nvSpPr>
        <p:spPr>
          <a:xfrm>
            <a:off x="203200" y="1130300"/>
            <a:ext cx="5825976" cy="1061829"/>
          </a:xfrm>
          <a:prstGeom prst="rect">
            <a:avLst/>
          </a:prstGeom>
          <a:noFill/>
        </p:spPr>
        <p:txBody>
          <a:bodyPr vert="horz" rtlCol="0">
            <a:spAutoFit/>
          </a:bodyPr>
          <a:lstStyle/>
          <a:p>
            <a:r>
              <a:rPr lang="en-US" sz="2100" smtClean="0">
                <a:solidFill>
                  <a:srgbClr val="000000"/>
                </a:solidFill>
                <a:latin typeface="Comic Sans MS - 28"/>
              </a:rPr>
              <a:t>Given: &lt;1 and &lt;2 are supplementary</a:t>
            </a:r>
          </a:p>
          <a:p>
            <a:r>
              <a:rPr lang="en-US" sz="2100" smtClean="0">
                <a:solidFill>
                  <a:srgbClr val="000000"/>
                </a:solidFill>
                <a:latin typeface="Comic Sans MS - 28"/>
              </a:rPr>
              <a:t>		&lt;3 and &lt;4 are supplementary</a:t>
            </a:r>
          </a:p>
          <a:p>
            <a:r>
              <a:rPr lang="en-US" sz="2100" smtClean="0">
                <a:solidFill>
                  <a:srgbClr val="000000"/>
                </a:solidFill>
                <a:latin typeface="Comic Sans MS - 28"/>
              </a:rPr>
              <a:t>		&lt;1 ≅ &lt;4</a:t>
            </a:r>
            <a:endParaRPr lang="en-US" sz="2100">
              <a:solidFill>
                <a:srgbClr val="000000"/>
              </a:solidFill>
              <a:latin typeface="Comic Sans MS - 28"/>
            </a:endParaRPr>
          </a:p>
        </p:txBody>
      </p:sp>
      <p:sp>
        <p:nvSpPr>
          <p:cNvPr id="18" name="TextBox 17"/>
          <p:cNvSpPr txBox="1"/>
          <p:nvPr/>
        </p:nvSpPr>
        <p:spPr>
          <a:xfrm>
            <a:off x="165100" y="2679700"/>
            <a:ext cx="2345854" cy="415498"/>
          </a:xfrm>
          <a:prstGeom prst="rect">
            <a:avLst/>
          </a:prstGeom>
          <a:noFill/>
        </p:spPr>
        <p:txBody>
          <a:bodyPr vert="horz" rtlCol="0">
            <a:spAutoFit/>
          </a:bodyPr>
          <a:lstStyle/>
          <a:p>
            <a:r>
              <a:rPr lang="en-US" sz="2100" smtClean="0">
                <a:solidFill>
                  <a:srgbClr val="000000"/>
                </a:solidFill>
                <a:latin typeface="Comic Sans MS - 28"/>
              </a:rPr>
              <a:t>Prove: &lt;2 ≅ &lt;3</a:t>
            </a:r>
            <a:endParaRPr lang="en-US" sz="2100">
              <a:solidFill>
                <a:srgbClr val="000000"/>
              </a:solidFill>
              <a:latin typeface="Comic Sans MS - 28"/>
            </a:endParaRPr>
          </a:p>
        </p:txBody>
      </p:sp>
      <p:grpSp>
        <p:nvGrpSpPr>
          <p:cNvPr id="21" name="Group 20"/>
          <p:cNvGrpSpPr/>
          <p:nvPr/>
        </p:nvGrpSpPr>
        <p:grpSpPr>
          <a:xfrm>
            <a:off x="1803400" y="4394200"/>
            <a:ext cx="2012951" cy="450851"/>
            <a:chOff x="1803400" y="4394200"/>
            <a:chExt cx="2012951" cy="450851"/>
          </a:xfrm>
        </p:grpSpPr>
        <p:sp>
          <p:nvSpPr>
            <p:cNvPr id="19" name="Freeform 18"/>
            <p:cNvSpPr/>
            <p:nvPr/>
          </p:nvSpPr>
          <p:spPr>
            <a:xfrm>
              <a:off x="1803400" y="4394200"/>
              <a:ext cx="2012951" cy="450851"/>
            </a:xfrm>
            <a:custGeom>
              <a:avLst/>
              <a:gdLst/>
              <a:ahLst/>
              <a:cxnLst/>
              <a:rect l="0" t="0" r="0" b="0"/>
              <a:pathLst>
                <a:path w="2012951" h="450851">
                  <a:moveTo>
                    <a:pt x="0" y="0"/>
                  </a:moveTo>
                  <a:lnTo>
                    <a:pt x="2012950" y="0"/>
                  </a:lnTo>
                  <a:lnTo>
                    <a:pt x="2012950" y="450850"/>
                  </a:lnTo>
                  <a:lnTo>
                    <a:pt x="0" y="450850"/>
                  </a:lnTo>
                  <a:close/>
                </a:path>
              </a:pathLst>
            </a:custGeom>
            <a:solidFill>
              <a:schemeClr val="accent1">
                <a:alpha val="1000"/>
              </a:schemeClr>
            </a:solidFill>
            <a:ln w="38100" cap="flat" cmpd="sng" algn="ctr">
              <a:solidFill>
                <a:srgbClr val="3CB37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840548" y="4416742"/>
              <a:ext cx="1918526" cy="323165"/>
            </a:xfrm>
            <a:prstGeom prst="rect">
              <a:avLst/>
            </a:prstGeom>
            <a:noFill/>
          </p:spPr>
          <p:txBody>
            <a:bodyPr vert="horz" rtlCol="0">
              <a:spAutoFit/>
            </a:bodyPr>
            <a:lstStyle/>
            <a:p>
              <a:r>
                <a:rPr lang="en-US" sz="1500" smtClean="0">
                  <a:solidFill>
                    <a:srgbClr val="000000"/>
                  </a:solidFill>
                  <a:latin typeface="Comic Sans MS - 20"/>
                </a:rPr>
                <a:t>m&lt;1 +m&lt;2 =180</a:t>
              </a:r>
              <a:endParaRPr lang="en-US" sz="1500">
                <a:solidFill>
                  <a:srgbClr val="000000"/>
                </a:solidFill>
                <a:latin typeface="Comic Sans MS - 20"/>
              </a:endParaRPr>
            </a:p>
          </p:txBody>
        </p:sp>
      </p:grpSp>
      <p:sp>
        <p:nvSpPr>
          <p:cNvPr id="22" name="TextBox 21"/>
          <p:cNvSpPr txBox="1"/>
          <p:nvPr/>
        </p:nvSpPr>
        <p:spPr>
          <a:xfrm>
            <a:off x="1816100" y="3759200"/>
            <a:ext cx="2275078" cy="553998"/>
          </a:xfrm>
          <a:prstGeom prst="rect">
            <a:avLst/>
          </a:prstGeom>
          <a:noFill/>
        </p:spPr>
        <p:txBody>
          <a:bodyPr vert="horz" rtlCol="0">
            <a:spAutoFit/>
          </a:bodyPr>
          <a:lstStyle/>
          <a:p>
            <a:r>
              <a:rPr lang="en-US" sz="1000" smtClean="0">
                <a:solidFill>
                  <a:srgbClr val="000000"/>
                </a:solidFill>
                <a:latin typeface="Comic Sans MS - 12"/>
              </a:rPr>
              <a:t>&lt;1 and &lt;2 are supplementary</a:t>
            </a:r>
          </a:p>
          <a:p>
            <a:r>
              <a:rPr lang="en-US" sz="1000" smtClean="0">
                <a:solidFill>
                  <a:srgbClr val="000000"/>
                </a:solidFill>
                <a:latin typeface="Comic Sans MS - 12"/>
              </a:rPr>
              <a:t>&lt;3 and &lt;4 are supplementary</a:t>
            </a:r>
          </a:p>
          <a:p>
            <a:r>
              <a:rPr lang="en-US" sz="1000" smtClean="0">
                <a:solidFill>
                  <a:srgbClr val="000000"/>
                </a:solidFill>
                <a:latin typeface="Comic Sans MS - 12"/>
              </a:rPr>
              <a:t>&lt;1 ≅ &lt;4</a:t>
            </a:r>
            <a:endParaRPr lang="en-US" sz="1000">
              <a:solidFill>
                <a:srgbClr val="000000"/>
              </a:solidFill>
              <a:latin typeface="Comic Sans MS - 12"/>
            </a:endParaRPr>
          </a:p>
        </p:txBody>
      </p:sp>
      <p:grpSp>
        <p:nvGrpSpPr>
          <p:cNvPr id="25" name="Group 24"/>
          <p:cNvGrpSpPr/>
          <p:nvPr/>
        </p:nvGrpSpPr>
        <p:grpSpPr>
          <a:xfrm>
            <a:off x="1803400" y="4737100"/>
            <a:ext cx="2038351" cy="400051"/>
            <a:chOff x="1803400" y="4737100"/>
            <a:chExt cx="2038351" cy="400051"/>
          </a:xfrm>
        </p:grpSpPr>
        <p:sp>
          <p:nvSpPr>
            <p:cNvPr id="23" name="Freeform 22"/>
            <p:cNvSpPr/>
            <p:nvPr/>
          </p:nvSpPr>
          <p:spPr>
            <a:xfrm>
              <a:off x="1803400" y="4737100"/>
              <a:ext cx="2038351" cy="400051"/>
            </a:xfrm>
            <a:custGeom>
              <a:avLst/>
              <a:gdLst/>
              <a:ahLst/>
              <a:cxnLst/>
              <a:rect l="0" t="0" r="0" b="0"/>
              <a:pathLst>
                <a:path w="2038351" h="400051">
                  <a:moveTo>
                    <a:pt x="0" y="0"/>
                  </a:moveTo>
                  <a:lnTo>
                    <a:pt x="2038350" y="0"/>
                  </a:lnTo>
                  <a:lnTo>
                    <a:pt x="2038350" y="400050"/>
                  </a:lnTo>
                  <a:lnTo>
                    <a:pt x="0" y="400050"/>
                  </a:lnTo>
                  <a:close/>
                </a:path>
              </a:pathLst>
            </a:custGeom>
            <a:solidFill>
              <a:schemeClr val="accent1">
                <a:alpha val="1000"/>
              </a:schemeClr>
            </a:solidFill>
            <a:ln w="38100" cap="flat" cmpd="sng" algn="ctr">
              <a:solidFill>
                <a:srgbClr val="3CB37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841817" y="4757103"/>
              <a:ext cx="1941132" cy="323165"/>
            </a:xfrm>
            <a:prstGeom prst="rect">
              <a:avLst/>
            </a:prstGeom>
            <a:noFill/>
          </p:spPr>
          <p:txBody>
            <a:bodyPr vert="horz" rtlCol="0">
              <a:spAutoFit/>
            </a:bodyPr>
            <a:lstStyle/>
            <a:p>
              <a:r>
                <a:rPr lang="en-US" sz="1500" smtClean="0">
                  <a:solidFill>
                    <a:srgbClr val="000000"/>
                  </a:solidFill>
                  <a:latin typeface="Comic Sans MS - 20"/>
                </a:rPr>
                <a:t>m&lt;4 +m&lt;3 =180</a:t>
              </a:r>
              <a:endParaRPr lang="en-US" sz="1500">
                <a:solidFill>
                  <a:srgbClr val="000000"/>
                </a:solidFill>
                <a:latin typeface="Comic Sans MS - 20"/>
              </a:endParaRPr>
            </a:p>
          </p:txBody>
        </p:sp>
      </p:grpSp>
      <p:grpSp>
        <p:nvGrpSpPr>
          <p:cNvPr id="28" name="Group 27"/>
          <p:cNvGrpSpPr/>
          <p:nvPr/>
        </p:nvGrpSpPr>
        <p:grpSpPr>
          <a:xfrm>
            <a:off x="4775200" y="3733800"/>
            <a:ext cx="1854201" cy="399543"/>
            <a:chOff x="4775200" y="3733800"/>
            <a:chExt cx="1854201" cy="399543"/>
          </a:xfrm>
        </p:grpSpPr>
        <p:sp>
          <p:nvSpPr>
            <p:cNvPr id="26" name="Freeform 25"/>
            <p:cNvSpPr/>
            <p:nvPr/>
          </p:nvSpPr>
          <p:spPr>
            <a:xfrm>
              <a:off x="4775200" y="3733800"/>
              <a:ext cx="1854201" cy="399543"/>
            </a:xfrm>
            <a:custGeom>
              <a:avLst/>
              <a:gdLst/>
              <a:ahLst/>
              <a:cxnLst/>
              <a:rect l="0" t="0" r="0" b="0"/>
              <a:pathLst>
                <a:path w="1854201" h="399543">
                  <a:moveTo>
                    <a:pt x="0" y="0"/>
                  </a:moveTo>
                  <a:lnTo>
                    <a:pt x="1854200" y="0"/>
                  </a:lnTo>
                  <a:lnTo>
                    <a:pt x="1854200" y="399542"/>
                  </a:lnTo>
                  <a:lnTo>
                    <a:pt x="0" y="399542"/>
                  </a:lnTo>
                  <a:close/>
                </a:path>
              </a:pathLst>
            </a:custGeom>
            <a:solidFill>
              <a:schemeClr val="accent1">
                <a:alpha val="1000"/>
              </a:schemeClr>
            </a:solidFill>
            <a:ln w="38100" cap="flat" cmpd="sng" algn="ctr">
              <a:solidFill>
                <a:srgbClr val="3CB37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804410" y="3753777"/>
              <a:ext cx="1777238" cy="323165"/>
            </a:xfrm>
            <a:prstGeom prst="rect">
              <a:avLst/>
            </a:prstGeom>
            <a:noFill/>
          </p:spPr>
          <p:txBody>
            <a:bodyPr vert="horz" rtlCol="0">
              <a:spAutoFit/>
            </a:bodyPr>
            <a:lstStyle/>
            <a:p>
              <a:r>
                <a:rPr lang="en-US" sz="1500" smtClean="0">
                  <a:solidFill>
                    <a:srgbClr val="000000"/>
                  </a:solidFill>
                  <a:latin typeface="Comic Sans MS - 20"/>
                </a:rPr>
                <a:t>Given</a:t>
              </a:r>
              <a:endParaRPr lang="en-US" sz="1500">
                <a:solidFill>
                  <a:srgbClr val="000000"/>
                </a:solidFill>
                <a:latin typeface="Comic Sans MS - 20"/>
              </a:endParaRPr>
            </a:p>
          </p:txBody>
        </p:sp>
      </p:grpSp>
      <p:grpSp>
        <p:nvGrpSpPr>
          <p:cNvPr id="31" name="Group 30"/>
          <p:cNvGrpSpPr/>
          <p:nvPr/>
        </p:nvGrpSpPr>
        <p:grpSpPr>
          <a:xfrm>
            <a:off x="1879600" y="5219700"/>
            <a:ext cx="1390651" cy="397765"/>
            <a:chOff x="1879600" y="5219700"/>
            <a:chExt cx="1390651" cy="397765"/>
          </a:xfrm>
        </p:grpSpPr>
        <p:sp>
          <p:nvSpPr>
            <p:cNvPr id="29" name="Freeform 28"/>
            <p:cNvSpPr/>
            <p:nvPr/>
          </p:nvSpPr>
          <p:spPr>
            <a:xfrm>
              <a:off x="1879600" y="5219700"/>
              <a:ext cx="1390651" cy="397765"/>
            </a:xfrm>
            <a:custGeom>
              <a:avLst/>
              <a:gdLst/>
              <a:ahLst/>
              <a:cxnLst/>
              <a:rect l="0" t="0" r="0" b="0"/>
              <a:pathLst>
                <a:path w="1390651" h="397765">
                  <a:moveTo>
                    <a:pt x="0" y="0"/>
                  </a:moveTo>
                  <a:lnTo>
                    <a:pt x="1390650" y="0"/>
                  </a:lnTo>
                  <a:lnTo>
                    <a:pt x="1390650" y="397764"/>
                  </a:lnTo>
                  <a:lnTo>
                    <a:pt x="0" y="397764"/>
                  </a:lnTo>
                  <a:close/>
                </a:path>
              </a:pathLst>
            </a:custGeom>
            <a:solidFill>
              <a:schemeClr val="accent1">
                <a:alpha val="1000"/>
              </a:schemeClr>
            </a:solidFill>
            <a:ln w="38100" cap="flat" cmpd="sng" algn="ctr">
              <a:solidFill>
                <a:srgbClr val="3CB37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885633" y="5239588"/>
              <a:ext cx="1364679" cy="323165"/>
            </a:xfrm>
            <a:prstGeom prst="rect">
              <a:avLst/>
            </a:prstGeom>
            <a:noFill/>
          </p:spPr>
          <p:txBody>
            <a:bodyPr vert="horz" rtlCol="0">
              <a:spAutoFit/>
            </a:bodyPr>
            <a:lstStyle/>
            <a:p>
              <a:r>
                <a:rPr lang="en-US" sz="1500" smtClean="0">
                  <a:solidFill>
                    <a:srgbClr val="000000"/>
                  </a:solidFill>
                  <a:latin typeface="Comic Sans MS - 20"/>
                </a:rPr>
                <a:t>m&lt;1 = m&lt;4</a:t>
              </a:r>
              <a:endParaRPr lang="en-US" sz="1500">
                <a:solidFill>
                  <a:srgbClr val="000000"/>
                </a:solidFill>
                <a:latin typeface="Comic Sans MS - 20"/>
              </a:endParaRPr>
            </a:p>
          </p:txBody>
        </p:sp>
      </p:grpSp>
      <p:cxnSp>
        <p:nvCxnSpPr>
          <p:cNvPr id="32" name="Straight Connector 31"/>
          <p:cNvCxnSpPr/>
          <p:nvPr/>
        </p:nvCxnSpPr>
        <p:spPr>
          <a:xfrm flipV="1">
            <a:off x="5880100" y="1371600"/>
            <a:ext cx="3213100" cy="1206500"/>
          </a:xfrm>
          <a:prstGeom prst="line">
            <a:avLst/>
          </a:prstGeom>
          <a:ln w="38100" cap="flat" cmpd="sng" algn="ctr">
            <a:solidFill>
              <a:srgbClr val="282828"/>
            </a:solidFill>
            <a:prstDash val="solid"/>
            <a:miter lim="80000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604000" y="1041400"/>
            <a:ext cx="381000" cy="1244600"/>
          </a:xfrm>
          <a:prstGeom prst="line">
            <a:avLst/>
          </a:prstGeom>
          <a:ln w="38100" cap="flat" cmpd="sng" algn="ctr">
            <a:solidFill>
              <a:srgbClr val="282828"/>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7594600" y="977900"/>
            <a:ext cx="1066800" cy="533400"/>
          </a:xfrm>
          <a:prstGeom prst="line">
            <a:avLst/>
          </a:prstGeom>
          <a:ln w="38100" cap="flat" cmpd="sng" algn="ctr">
            <a:solidFill>
              <a:srgbClr val="282828"/>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337300" y="2006600"/>
            <a:ext cx="217593" cy="261610"/>
          </a:xfrm>
          <a:prstGeom prst="rect">
            <a:avLst/>
          </a:prstGeom>
          <a:noFill/>
        </p:spPr>
        <p:txBody>
          <a:bodyPr vert="horz" rtlCol="0">
            <a:spAutoFit/>
          </a:bodyPr>
          <a:lstStyle/>
          <a:p>
            <a:r>
              <a:rPr lang="en-US" sz="1100" smtClean="0">
                <a:solidFill>
                  <a:srgbClr val="000000"/>
                </a:solidFill>
                <a:latin typeface="Comic Sans MS - 15"/>
              </a:rPr>
              <a:t>1</a:t>
            </a:r>
            <a:endParaRPr lang="en-US" sz="1100">
              <a:solidFill>
                <a:srgbClr val="000000"/>
              </a:solidFill>
              <a:latin typeface="Comic Sans MS - 15"/>
            </a:endParaRPr>
          </a:p>
        </p:txBody>
      </p:sp>
      <p:sp>
        <p:nvSpPr>
          <p:cNvPr id="36" name="TextBox 35"/>
          <p:cNvSpPr txBox="1"/>
          <p:nvPr/>
        </p:nvSpPr>
        <p:spPr>
          <a:xfrm>
            <a:off x="6743700" y="1905000"/>
            <a:ext cx="249822" cy="261610"/>
          </a:xfrm>
          <a:prstGeom prst="rect">
            <a:avLst/>
          </a:prstGeom>
          <a:noFill/>
        </p:spPr>
        <p:txBody>
          <a:bodyPr vert="horz" rtlCol="0">
            <a:spAutoFit/>
          </a:bodyPr>
          <a:lstStyle/>
          <a:p>
            <a:r>
              <a:rPr lang="en-US" sz="1100" smtClean="0">
                <a:solidFill>
                  <a:srgbClr val="000000"/>
                </a:solidFill>
                <a:latin typeface="Comic Sans MS - 15"/>
              </a:rPr>
              <a:t>2</a:t>
            </a:r>
            <a:endParaRPr lang="en-US" sz="1100">
              <a:solidFill>
                <a:srgbClr val="000000"/>
              </a:solidFill>
              <a:latin typeface="Comic Sans MS - 15"/>
            </a:endParaRPr>
          </a:p>
        </p:txBody>
      </p:sp>
      <p:sp>
        <p:nvSpPr>
          <p:cNvPr id="37" name="TextBox 36"/>
          <p:cNvSpPr txBox="1"/>
          <p:nvPr/>
        </p:nvSpPr>
        <p:spPr>
          <a:xfrm>
            <a:off x="8115300" y="1371600"/>
            <a:ext cx="249822" cy="261610"/>
          </a:xfrm>
          <a:prstGeom prst="rect">
            <a:avLst/>
          </a:prstGeom>
          <a:noFill/>
        </p:spPr>
        <p:txBody>
          <a:bodyPr vert="horz" rtlCol="0">
            <a:spAutoFit/>
          </a:bodyPr>
          <a:lstStyle/>
          <a:p>
            <a:r>
              <a:rPr lang="en-US" sz="1100" smtClean="0">
                <a:solidFill>
                  <a:srgbClr val="000000"/>
                </a:solidFill>
                <a:latin typeface="Comic Sans MS - 15"/>
              </a:rPr>
              <a:t>3</a:t>
            </a:r>
            <a:endParaRPr lang="en-US" sz="1100">
              <a:solidFill>
                <a:srgbClr val="000000"/>
              </a:solidFill>
              <a:latin typeface="Comic Sans MS - 15"/>
            </a:endParaRPr>
          </a:p>
        </p:txBody>
      </p:sp>
      <p:sp>
        <p:nvSpPr>
          <p:cNvPr id="38" name="TextBox 37"/>
          <p:cNvSpPr txBox="1"/>
          <p:nvPr/>
        </p:nvSpPr>
        <p:spPr>
          <a:xfrm>
            <a:off x="8585200" y="1181100"/>
            <a:ext cx="249822" cy="261610"/>
          </a:xfrm>
          <a:prstGeom prst="rect">
            <a:avLst/>
          </a:prstGeom>
          <a:noFill/>
        </p:spPr>
        <p:txBody>
          <a:bodyPr vert="horz" rtlCol="0">
            <a:spAutoFit/>
          </a:bodyPr>
          <a:lstStyle/>
          <a:p>
            <a:r>
              <a:rPr lang="en-US" sz="1100" smtClean="0">
                <a:solidFill>
                  <a:srgbClr val="000000"/>
                </a:solidFill>
                <a:latin typeface="Comic Sans MS - 15"/>
              </a:rPr>
              <a:t>4</a:t>
            </a:r>
            <a:endParaRPr lang="en-US" sz="1100">
              <a:solidFill>
                <a:srgbClr val="000000"/>
              </a:solidFill>
              <a:latin typeface="Comic Sans MS - 15"/>
            </a:endParaRPr>
          </a:p>
        </p:txBody>
      </p:sp>
      <p:grpSp>
        <p:nvGrpSpPr>
          <p:cNvPr id="41" name="Group 40"/>
          <p:cNvGrpSpPr/>
          <p:nvPr/>
        </p:nvGrpSpPr>
        <p:grpSpPr>
          <a:xfrm>
            <a:off x="1841500" y="6273800"/>
            <a:ext cx="1390651" cy="397765"/>
            <a:chOff x="1841500" y="6273800"/>
            <a:chExt cx="1390651" cy="397765"/>
          </a:xfrm>
        </p:grpSpPr>
        <p:sp>
          <p:nvSpPr>
            <p:cNvPr id="39" name="Freeform 38"/>
            <p:cNvSpPr/>
            <p:nvPr/>
          </p:nvSpPr>
          <p:spPr>
            <a:xfrm>
              <a:off x="1841500" y="6273800"/>
              <a:ext cx="1390651" cy="397765"/>
            </a:xfrm>
            <a:custGeom>
              <a:avLst/>
              <a:gdLst/>
              <a:ahLst/>
              <a:cxnLst/>
              <a:rect l="0" t="0" r="0" b="0"/>
              <a:pathLst>
                <a:path w="1390651" h="397765">
                  <a:moveTo>
                    <a:pt x="0" y="0"/>
                  </a:moveTo>
                  <a:lnTo>
                    <a:pt x="1390650" y="0"/>
                  </a:lnTo>
                  <a:lnTo>
                    <a:pt x="1390650" y="397764"/>
                  </a:lnTo>
                  <a:lnTo>
                    <a:pt x="0" y="397764"/>
                  </a:lnTo>
                  <a:close/>
                </a:path>
              </a:pathLst>
            </a:custGeom>
            <a:solidFill>
              <a:schemeClr val="accent1">
                <a:alpha val="1000"/>
              </a:schemeClr>
            </a:solidFill>
            <a:ln w="38100" cap="flat" cmpd="sng" algn="ctr">
              <a:solidFill>
                <a:srgbClr val="3CB37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847533" y="6293688"/>
              <a:ext cx="1364679" cy="323165"/>
            </a:xfrm>
            <a:prstGeom prst="rect">
              <a:avLst/>
            </a:prstGeom>
            <a:noFill/>
          </p:spPr>
          <p:txBody>
            <a:bodyPr vert="horz" rtlCol="0">
              <a:spAutoFit/>
            </a:bodyPr>
            <a:lstStyle/>
            <a:p>
              <a:r>
                <a:rPr lang="en-US" sz="1500" smtClean="0">
                  <a:solidFill>
                    <a:srgbClr val="000000"/>
                  </a:solidFill>
                  <a:latin typeface="Comic Sans MS - 20"/>
                </a:rPr>
                <a:t>m&lt;2 = m&lt;3</a:t>
              </a:r>
              <a:endParaRPr lang="en-US" sz="1500">
                <a:solidFill>
                  <a:srgbClr val="000000"/>
                </a:solidFill>
                <a:latin typeface="Comic Sans MS - 20"/>
              </a:endParaRPr>
            </a:p>
          </p:txBody>
        </p:sp>
      </p:grpSp>
      <p:grpSp>
        <p:nvGrpSpPr>
          <p:cNvPr id="44" name="Group 43"/>
          <p:cNvGrpSpPr/>
          <p:nvPr/>
        </p:nvGrpSpPr>
        <p:grpSpPr>
          <a:xfrm>
            <a:off x="1803400" y="6883400"/>
            <a:ext cx="1390651" cy="440056"/>
            <a:chOff x="1803400" y="6883400"/>
            <a:chExt cx="1390651" cy="440056"/>
          </a:xfrm>
        </p:grpSpPr>
        <p:sp>
          <p:nvSpPr>
            <p:cNvPr id="42" name="Freeform 41"/>
            <p:cNvSpPr/>
            <p:nvPr/>
          </p:nvSpPr>
          <p:spPr>
            <a:xfrm>
              <a:off x="1803400" y="6883400"/>
              <a:ext cx="1390651" cy="440056"/>
            </a:xfrm>
            <a:custGeom>
              <a:avLst/>
              <a:gdLst/>
              <a:ahLst/>
              <a:cxnLst/>
              <a:rect l="0" t="0" r="0" b="0"/>
              <a:pathLst>
                <a:path w="1390651" h="440056">
                  <a:moveTo>
                    <a:pt x="0" y="0"/>
                  </a:moveTo>
                  <a:lnTo>
                    <a:pt x="1390650" y="0"/>
                  </a:lnTo>
                  <a:lnTo>
                    <a:pt x="1390650" y="440055"/>
                  </a:lnTo>
                  <a:lnTo>
                    <a:pt x="0" y="440055"/>
                  </a:lnTo>
                  <a:close/>
                </a:path>
              </a:pathLst>
            </a:custGeom>
            <a:solidFill>
              <a:schemeClr val="accent1">
                <a:alpha val="1000"/>
              </a:schemeClr>
            </a:solidFill>
            <a:ln w="38100" cap="flat" cmpd="sng" algn="ctr">
              <a:solidFill>
                <a:srgbClr val="3CB37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809433" y="6905403"/>
              <a:ext cx="1364679" cy="323165"/>
            </a:xfrm>
            <a:prstGeom prst="rect">
              <a:avLst/>
            </a:prstGeom>
            <a:noFill/>
          </p:spPr>
          <p:txBody>
            <a:bodyPr vert="horz" rtlCol="0">
              <a:spAutoFit/>
            </a:bodyPr>
            <a:lstStyle/>
            <a:p>
              <a:r>
                <a:rPr lang="en-US" sz="1500" smtClean="0">
                  <a:solidFill>
                    <a:srgbClr val="000000"/>
                  </a:solidFill>
                  <a:latin typeface="Comic Sans MS - 20"/>
                </a:rPr>
                <a:t>&lt;2 ≅ &lt;3</a:t>
              </a:r>
              <a:endParaRPr lang="en-US" sz="1500">
                <a:solidFill>
                  <a:srgbClr val="000000"/>
                </a:solidFill>
                <a:latin typeface="Comic Sans MS - 20"/>
              </a:endParaRPr>
            </a:p>
          </p:txBody>
        </p:sp>
      </p:grpSp>
      <p:grpSp>
        <p:nvGrpSpPr>
          <p:cNvPr id="47" name="Group 46"/>
          <p:cNvGrpSpPr/>
          <p:nvPr/>
        </p:nvGrpSpPr>
        <p:grpSpPr>
          <a:xfrm>
            <a:off x="4775200" y="5715000"/>
            <a:ext cx="1911351" cy="442215"/>
            <a:chOff x="4775200" y="5715000"/>
            <a:chExt cx="1911351" cy="442215"/>
          </a:xfrm>
        </p:grpSpPr>
        <p:sp>
          <p:nvSpPr>
            <p:cNvPr id="45" name="Freeform 44"/>
            <p:cNvSpPr/>
            <p:nvPr/>
          </p:nvSpPr>
          <p:spPr>
            <a:xfrm>
              <a:off x="4775200" y="5715000"/>
              <a:ext cx="1911351" cy="442215"/>
            </a:xfrm>
            <a:custGeom>
              <a:avLst/>
              <a:gdLst/>
              <a:ahLst/>
              <a:cxnLst/>
              <a:rect l="0" t="0" r="0" b="0"/>
              <a:pathLst>
                <a:path w="1911351" h="442215">
                  <a:moveTo>
                    <a:pt x="0" y="0"/>
                  </a:moveTo>
                  <a:lnTo>
                    <a:pt x="1911350" y="0"/>
                  </a:lnTo>
                  <a:lnTo>
                    <a:pt x="1911350" y="442214"/>
                  </a:lnTo>
                  <a:lnTo>
                    <a:pt x="0" y="442214"/>
                  </a:lnTo>
                  <a:close/>
                </a:path>
              </a:pathLst>
            </a:custGeom>
            <a:solidFill>
              <a:schemeClr val="accent1">
                <a:alpha val="1000"/>
              </a:schemeClr>
            </a:solidFill>
            <a:ln w="38100" cap="flat" cmpd="sng" algn="ctr">
              <a:solidFill>
                <a:srgbClr val="3CB37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4807267" y="5737111"/>
              <a:ext cx="1828101" cy="323165"/>
            </a:xfrm>
            <a:prstGeom prst="rect">
              <a:avLst/>
            </a:prstGeom>
            <a:noFill/>
          </p:spPr>
          <p:txBody>
            <a:bodyPr vert="horz" rtlCol="0">
              <a:spAutoFit/>
            </a:bodyPr>
            <a:lstStyle/>
            <a:p>
              <a:r>
                <a:rPr lang="en-US" sz="1500" smtClean="0">
                  <a:solidFill>
                    <a:srgbClr val="000000"/>
                  </a:solidFill>
                  <a:latin typeface="Comic Sans MS - 20"/>
                </a:rPr>
                <a:t>Substitution</a:t>
              </a:r>
              <a:endParaRPr lang="en-US" sz="1500">
                <a:solidFill>
                  <a:srgbClr val="000000"/>
                </a:solidFill>
                <a:latin typeface="Comic Sans MS - 20"/>
              </a:endParaRPr>
            </a:p>
          </p:txBody>
        </p:sp>
      </p:grpSp>
      <p:grpSp>
        <p:nvGrpSpPr>
          <p:cNvPr id="50" name="Group 49"/>
          <p:cNvGrpSpPr/>
          <p:nvPr/>
        </p:nvGrpSpPr>
        <p:grpSpPr>
          <a:xfrm>
            <a:off x="4914900" y="6819900"/>
            <a:ext cx="1911351" cy="374651"/>
            <a:chOff x="4914900" y="6819900"/>
            <a:chExt cx="1911351" cy="374651"/>
          </a:xfrm>
        </p:grpSpPr>
        <p:sp>
          <p:nvSpPr>
            <p:cNvPr id="48" name="Freeform 47"/>
            <p:cNvSpPr/>
            <p:nvPr/>
          </p:nvSpPr>
          <p:spPr>
            <a:xfrm>
              <a:off x="4914900" y="6819900"/>
              <a:ext cx="1911351" cy="374651"/>
            </a:xfrm>
            <a:custGeom>
              <a:avLst/>
              <a:gdLst/>
              <a:ahLst/>
              <a:cxnLst/>
              <a:rect l="0" t="0" r="0" b="0"/>
              <a:pathLst>
                <a:path w="1911351" h="374651">
                  <a:moveTo>
                    <a:pt x="0" y="0"/>
                  </a:moveTo>
                  <a:lnTo>
                    <a:pt x="1911350" y="0"/>
                  </a:lnTo>
                  <a:lnTo>
                    <a:pt x="1911350" y="374650"/>
                  </a:lnTo>
                  <a:lnTo>
                    <a:pt x="0" y="374650"/>
                  </a:lnTo>
                  <a:close/>
                </a:path>
              </a:pathLst>
            </a:custGeom>
            <a:solidFill>
              <a:schemeClr val="accent1">
                <a:alpha val="1000"/>
              </a:schemeClr>
            </a:solidFill>
            <a:ln w="38100" cap="flat" cmpd="sng" algn="ctr">
              <a:solidFill>
                <a:srgbClr val="3CB37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4946967" y="6838632"/>
              <a:ext cx="1828101" cy="323165"/>
            </a:xfrm>
            <a:prstGeom prst="rect">
              <a:avLst/>
            </a:prstGeom>
            <a:noFill/>
          </p:spPr>
          <p:txBody>
            <a:bodyPr vert="horz" rtlCol="0">
              <a:spAutoFit/>
            </a:bodyPr>
            <a:lstStyle/>
            <a:p>
              <a:r>
                <a:rPr lang="en-US" sz="1500" smtClean="0">
                  <a:solidFill>
                    <a:srgbClr val="000000"/>
                  </a:solidFill>
                  <a:latin typeface="Comic Sans MS - 20"/>
                </a:rPr>
                <a:t>Def. of ≅ &lt;'s</a:t>
              </a:r>
              <a:endParaRPr lang="en-US" sz="1500">
                <a:solidFill>
                  <a:srgbClr val="000000"/>
                </a:solidFill>
                <a:latin typeface="Comic Sans MS - 20"/>
              </a:endParaRPr>
            </a:p>
          </p:txBody>
        </p:sp>
      </p:grpSp>
      <p:grpSp>
        <p:nvGrpSpPr>
          <p:cNvPr id="53" name="Group 52"/>
          <p:cNvGrpSpPr/>
          <p:nvPr/>
        </p:nvGrpSpPr>
        <p:grpSpPr>
          <a:xfrm>
            <a:off x="4813300" y="6273800"/>
            <a:ext cx="1854201" cy="399543"/>
            <a:chOff x="4813300" y="6273800"/>
            <a:chExt cx="1854201" cy="399543"/>
          </a:xfrm>
        </p:grpSpPr>
        <p:sp>
          <p:nvSpPr>
            <p:cNvPr id="51" name="Freeform 50"/>
            <p:cNvSpPr/>
            <p:nvPr/>
          </p:nvSpPr>
          <p:spPr>
            <a:xfrm>
              <a:off x="4813300" y="6273800"/>
              <a:ext cx="1854201" cy="399543"/>
            </a:xfrm>
            <a:custGeom>
              <a:avLst/>
              <a:gdLst/>
              <a:ahLst/>
              <a:cxnLst/>
              <a:rect l="0" t="0" r="0" b="0"/>
              <a:pathLst>
                <a:path w="1854201" h="399543">
                  <a:moveTo>
                    <a:pt x="0" y="0"/>
                  </a:moveTo>
                  <a:lnTo>
                    <a:pt x="1854200" y="0"/>
                  </a:lnTo>
                  <a:lnTo>
                    <a:pt x="1854200" y="399542"/>
                  </a:lnTo>
                  <a:lnTo>
                    <a:pt x="0" y="399542"/>
                  </a:lnTo>
                  <a:close/>
                </a:path>
              </a:pathLst>
            </a:custGeom>
            <a:solidFill>
              <a:schemeClr val="accent1">
                <a:alpha val="1000"/>
              </a:schemeClr>
            </a:solidFill>
            <a:ln w="38100" cap="flat" cmpd="sng" algn="ctr">
              <a:solidFill>
                <a:srgbClr val="3CB37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842510" y="6293777"/>
              <a:ext cx="1777238" cy="323165"/>
            </a:xfrm>
            <a:prstGeom prst="rect">
              <a:avLst/>
            </a:prstGeom>
            <a:noFill/>
          </p:spPr>
          <p:txBody>
            <a:bodyPr vert="horz" rtlCol="0">
              <a:spAutoFit/>
            </a:bodyPr>
            <a:lstStyle/>
            <a:p>
              <a:r>
                <a:rPr lang="en-US" sz="1500" smtClean="0">
                  <a:solidFill>
                    <a:srgbClr val="000000"/>
                  </a:solidFill>
                  <a:latin typeface="Comic Sans MS - 20"/>
                </a:rPr>
                <a:t>Subtraction</a:t>
              </a:r>
              <a:endParaRPr lang="en-US" sz="1500">
                <a:solidFill>
                  <a:srgbClr val="000000"/>
                </a:solidFill>
                <a:latin typeface="Comic Sans MS - 20"/>
              </a:endParaRPr>
            </a:p>
          </p:txBody>
        </p:sp>
      </p:grpSp>
      <p:grpSp>
        <p:nvGrpSpPr>
          <p:cNvPr id="56" name="Group 55"/>
          <p:cNvGrpSpPr/>
          <p:nvPr/>
        </p:nvGrpSpPr>
        <p:grpSpPr>
          <a:xfrm>
            <a:off x="4902200" y="5041900"/>
            <a:ext cx="1911351" cy="374651"/>
            <a:chOff x="4902200" y="5041900"/>
            <a:chExt cx="1911351" cy="374651"/>
          </a:xfrm>
        </p:grpSpPr>
        <p:sp>
          <p:nvSpPr>
            <p:cNvPr id="54" name="Freeform 53"/>
            <p:cNvSpPr/>
            <p:nvPr/>
          </p:nvSpPr>
          <p:spPr>
            <a:xfrm>
              <a:off x="4902200" y="5041900"/>
              <a:ext cx="1911351" cy="374651"/>
            </a:xfrm>
            <a:custGeom>
              <a:avLst/>
              <a:gdLst/>
              <a:ahLst/>
              <a:cxnLst/>
              <a:rect l="0" t="0" r="0" b="0"/>
              <a:pathLst>
                <a:path w="1911351" h="374651">
                  <a:moveTo>
                    <a:pt x="0" y="0"/>
                  </a:moveTo>
                  <a:lnTo>
                    <a:pt x="1911350" y="0"/>
                  </a:lnTo>
                  <a:lnTo>
                    <a:pt x="1911350" y="374650"/>
                  </a:lnTo>
                  <a:lnTo>
                    <a:pt x="0" y="374650"/>
                  </a:lnTo>
                  <a:close/>
                </a:path>
              </a:pathLst>
            </a:custGeom>
            <a:solidFill>
              <a:schemeClr val="accent1">
                <a:alpha val="1000"/>
              </a:schemeClr>
            </a:solidFill>
            <a:ln w="38100" cap="flat" cmpd="sng" algn="ctr">
              <a:solidFill>
                <a:srgbClr val="3CB37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934267" y="5060633"/>
              <a:ext cx="1828101" cy="323165"/>
            </a:xfrm>
            <a:prstGeom prst="rect">
              <a:avLst/>
            </a:prstGeom>
            <a:noFill/>
          </p:spPr>
          <p:txBody>
            <a:bodyPr vert="horz" rtlCol="0">
              <a:spAutoFit/>
            </a:bodyPr>
            <a:lstStyle/>
            <a:p>
              <a:r>
                <a:rPr lang="en-US" sz="1500" smtClean="0">
                  <a:solidFill>
                    <a:srgbClr val="000000"/>
                  </a:solidFill>
                  <a:latin typeface="Comic Sans MS - 20"/>
                </a:rPr>
                <a:t>Def. of ≅ &lt;'s</a:t>
              </a:r>
              <a:endParaRPr lang="en-US" sz="1500">
                <a:solidFill>
                  <a:srgbClr val="000000"/>
                </a:solidFill>
                <a:latin typeface="Comic Sans MS - 20"/>
              </a:endParaRPr>
            </a:p>
          </p:txBody>
        </p:sp>
      </p:grpSp>
      <p:sp>
        <p:nvSpPr>
          <p:cNvPr id="57" name="TextBox 56"/>
          <p:cNvSpPr txBox="1"/>
          <p:nvPr/>
        </p:nvSpPr>
        <p:spPr>
          <a:xfrm>
            <a:off x="7797800" y="2146300"/>
            <a:ext cx="2462784" cy="923330"/>
          </a:xfrm>
          <a:prstGeom prst="rect">
            <a:avLst/>
          </a:prstGeom>
          <a:noFill/>
        </p:spPr>
        <p:txBody>
          <a:bodyPr vert="horz" rtlCol="0">
            <a:spAutoFit/>
          </a:bodyPr>
          <a:lstStyle/>
          <a:p>
            <a:r>
              <a:rPr lang="en-US" sz="2700" smtClean="0">
                <a:solidFill>
                  <a:srgbClr val="000000"/>
                </a:solidFill>
                <a:latin typeface="Arial - 36"/>
              </a:rPr>
              <a:t>Fill in the blank.</a:t>
            </a:r>
            <a:endParaRPr lang="en-US" sz="2700">
              <a:solidFill>
                <a:srgbClr val="000000"/>
              </a:solidFill>
              <a:latin typeface="Arial - 36"/>
            </a:endParaRPr>
          </a:p>
        </p:txBody>
      </p:sp>
      <p:sp>
        <p:nvSpPr>
          <p:cNvPr id="58" name="TextBox 57"/>
          <p:cNvSpPr txBox="1"/>
          <p:nvPr/>
        </p:nvSpPr>
        <p:spPr>
          <a:xfrm>
            <a:off x="4914900" y="4318000"/>
            <a:ext cx="381273" cy="507831"/>
          </a:xfrm>
          <a:prstGeom prst="rect">
            <a:avLst/>
          </a:prstGeom>
          <a:noFill/>
        </p:spPr>
        <p:txBody>
          <a:bodyPr vert="horz" rtlCol="0">
            <a:spAutoFit/>
          </a:bodyPr>
          <a:lstStyle/>
          <a:p>
            <a:r>
              <a:rPr lang="en-US" sz="2700" smtClean="0">
                <a:solidFill>
                  <a:srgbClr val="000000"/>
                </a:solidFill>
                <a:latin typeface="Arial - 36"/>
              </a:rPr>
              <a:t>?</a:t>
            </a:r>
            <a:endParaRPr lang="en-US" sz="2700">
              <a:solidFill>
                <a:srgbClr val="000000"/>
              </a:solidFill>
              <a:latin typeface="Arial - 36"/>
            </a:endParaRPr>
          </a:p>
        </p:txBody>
      </p:sp>
    </p:spTree>
    <p:extLst>
      <p:ext uri="{BB962C8B-B14F-4D97-AF65-F5344CB8AC3E}">
        <p14:creationId xmlns:p14="http://schemas.microsoft.com/office/powerpoint/2010/main" val="3044251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4 - 400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3657600" cy="492443"/>
          </a:xfrm>
          <a:prstGeom prst="rect">
            <a:avLst/>
          </a:prstGeom>
          <a:noFill/>
        </p:spPr>
        <p:txBody>
          <a:bodyPr vert="horz" rtlCol="0">
            <a:spAutoFit/>
          </a:bodyPr>
          <a:lstStyle/>
          <a:p>
            <a:r>
              <a:rPr lang="en-US" sz="1300" smtClean="0">
                <a:solidFill>
                  <a:srgbClr val="000000"/>
                </a:solidFill>
                <a:latin typeface="Chalkboard - 17"/>
              </a:rPr>
              <a:t>If you are not at least 13 years old, then you are not a teenager.</a:t>
            </a:r>
            <a:endParaRPr lang="en-US" sz="1300">
              <a:solidFill>
                <a:srgbClr val="000000"/>
              </a:solidFill>
              <a:latin typeface="Chalkboard - 17"/>
            </a:endParaRPr>
          </a:p>
        </p:txBody>
      </p:sp>
      <p:grpSp>
        <p:nvGrpSpPr>
          <p:cNvPr id="14" name="Group 13"/>
          <p:cNvGrpSpPr/>
          <p:nvPr/>
        </p:nvGrpSpPr>
        <p:grpSpPr>
          <a:xfrm>
            <a:off x="304800" y="4762500"/>
            <a:ext cx="4864101" cy="2654301"/>
            <a:chOff x="304800" y="4762500"/>
            <a:chExt cx="4864101" cy="2654301"/>
          </a:xfrm>
        </p:grpSpPr>
        <p:sp>
          <p:nvSpPr>
            <p:cNvPr id="9" name="Freeform 8"/>
            <p:cNvSpPr/>
            <p:nvPr/>
          </p:nvSpPr>
          <p:spPr>
            <a:xfrm>
              <a:off x="355600" y="48133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04800" y="4762500"/>
              <a:ext cx="4833112" cy="2625090"/>
            </a:xfrm>
            <a:prstGeom prst="rect">
              <a:avLst/>
            </a:prstGeom>
            <a:solidFill>
              <a:scrgbClr r="0" g="0" b="0">
                <a:alpha val="0"/>
              </a:scrgbClr>
            </a:solidFill>
          </p:spPr>
        </p:pic>
        <p:grpSp>
          <p:nvGrpSpPr>
            <p:cNvPr id="13" name="Group 12"/>
            <p:cNvGrpSpPr/>
            <p:nvPr/>
          </p:nvGrpSpPr>
          <p:grpSpPr>
            <a:xfrm>
              <a:off x="368300" y="6997700"/>
              <a:ext cx="2201672" cy="333177"/>
              <a:chOff x="368300" y="6997700"/>
              <a:chExt cx="2201672" cy="333177"/>
            </a:xfrm>
          </p:grpSpPr>
          <p:sp>
            <p:nvSpPr>
              <p:cNvPr id="11" name="TextBox 10"/>
              <p:cNvSpPr txBox="1"/>
              <p:nvPr/>
            </p:nvSpPr>
            <p:spPr>
              <a:xfrm>
                <a:off x="381000" y="70231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368300" y="69977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TextBox 14"/>
          <p:cNvSpPr txBox="1"/>
          <p:nvPr/>
        </p:nvSpPr>
        <p:spPr>
          <a:xfrm>
            <a:off x="571500" y="1625600"/>
            <a:ext cx="9448800" cy="923330"/>
          </a:xfrm>
          <a:prstGeom prst="rect">
            <a:avLst/>
          </a:prstGeom>
          <a:noFill/>
        </p:spPr>
        <p:txBody>
          <a:bodyPr vert="horz" rtlCol="0">
            <a:spAutoFit/>
          </a:bodyPr>
          <a:lstStyle/>
          <a:p>
            <a:r>
              <a:rPr lang="en-US" sz="2700" smtClean="0">
                <a:solidFill>
                  <a:srgbClr val="000000"/>
                </a:solidFill>
                <a:latin typeface="Arial - 36"/>
              </a:rPr>
              <a:t>Write the contrapostive of: If you are a teenager, then you are at least 13 years old. </a:t>
            </a:r>
            <a:endParaRPr lang="en-US" sz="2700">
              <a:solidFill>
                <a:srgbClr val="000000"/>
              </a:solidFill>
              <a:latin typeface="Arial - 36"/>
            </a:endParaRPr>
          </a:p>
        </p:txBody>
      </p:sp>
    </p:spTree>
    <p:extLst>
      <p:ext uri="{BB962C8B-B14F-4D97-AF65-F5344CB8AC3E}">
        <p14:creationId xmlns:p14="http://schemas.microsoft.com/office/powerpoint/2010/main" val="392276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1403985" y="6017260"/>
            <a:ext cx="3045206" cy="514732"/>
            <a:chOff x="1403985" y="6017260"/>
            <a:chExt cx="3045206" cy="514732"/>
          </a:xfrm>
        </p:grpSpPr>
        <p:sp>
          <p:nvSpPr>
            <p:cNvPr id="2" name="Freeform 1"/>
            <p:cNvSpPr/>
            <p:nvPr/>
          </p:nvSpPr>
          <p:spPr>
            <a:xfrm>
              <a:off x="1467485" y="6017260"/>
              <a:ext cx="2918207" cy="514732"/>
            </a:xfrm>
            <a:custGeom>
              <a:avLst/>
              <a:gdLst/>
              <a:ahLst/>
              <a:cxnLst/>
              <a:rect l="0" t="0" r="0" b="0"/>
              <a:pathLst>
                <a:path w="2918207" h="514732">
                  <a:moveTo>
                    <a:pt x="0" y="0"/>
                  </a:moveTo>
                  <a:lnTo>
                    <a:pt x="2918206" y="0"/>
                  </a:lnTo>
                  <a:lnTo>
                    <a:pt x="2918206" y="514731"/>
                  </a:lnTo>
                  <a:lnTo>
                    <a:pt x="0" y="514731"/>
                  </a:lnTo>
                  <a:close/>
                </a:path>
              </a:pathLst>
            </a:custGeom>
            <a:solidFill>
              <a:srgbClr val="FFFFFF"/>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03985" y="6017260"/>
              <a:ext cx="3045206" cy="276999"/>
            </a:xfrm>
            <a:prstGeom prst="rect">
              <a:avLst/>
            </a:prstGeom>
            <a:noFill/>
          </p:spPr>
          <p:txBody>
            <a:bodyPr vert="horz" rtlCol="0">
              <a:spAutoFit/>
            </a:bodyPr>
            <a:lstStyle/>
            <a:p>
              <a:r>
                <a:rPr lang="en-US" sz="1200" smtClean="0">
                  <a:solidFill>
                    <a:srgbClr val="000000"/>
                  </a:solidFill>
                  <a:latin typeface="Arial - 16"/>
                </a:rPr>
                <a:t> m&lt;ABC + m&lt;CBD = m&lt;CBD + m&lt;DBE</a:t>
              </a:r>
              <a:endParaRPr lang="en-US" sz="1200">
                <a:solidFill>
                  <a:srgbClr val="000000"/>
                </a:solidFill>
                <a:latin typeface="Arial - 16"/>
              </a:endParaRPr>
            </a:p>
          </p:txBody>
        </p:sp>
      </p:grpSp>
      <p:grpSp>
        <p:nvGrpSpPr>
          <p:cNvPr id="7" name="Group 6"/>
          <p:cNvGrpSpPr/>
          <p:nvPr/>
        </p:nvGrpSpPr>
        <p:grpSpPr>
          <a:xfrm>
            <a:off x="2946400" y="431800"/>
            <a:ext cx="4280917" cy="742062"/>
            <a:chOff x="2946400" y="431800"/>
            <a:chExt cx="4280917" cy="742062"/>
          </a:xfrm>
        </p:grpSpPr>
        <p:sp>
          <p:nvSpPr>
            <p:cNvPr id="5" name="Freeform 4"/>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4 - 500 </a:t>
              </a:r>
              <a:endParaRPr lang="en-US" sz="2700">
                <a:solidFill>
                  <a:srgbClr val="000000"/>
                </a:solidFill>
                <a:latin typeface="Chalkboard - 36"/>
              </a:endParaRPr>
            </a:p>
          </p:txBody>
        </p:sp>
      </p:grpSp>
      <p:grpSp>
        <p:nvGrpSpPr>
          <p:cNvPr id="10" name="Group 9"/>
          <p:cNvGrpSpPr/>
          <p:nvPr/>
        </p:nvGrpSpPr>
        <p:grpSpPr>
          <a:xfrm>
            <a:off x="7137400" y="6540500"/>
            <a:ext cx="2863469" cy="1024128"/>
            <a:chOff x="7137400" y="6540500"/>
            <a:chExt cx="2863469" cy="1024128"/>
          </a:xfrm>
        </p:grpSpPr>
        <p:pic>
          <p:nvPicPr>
            <p:cNvPr id="8" name="Picture 7">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9" name="TextBox 8">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0896" y="1330579"/>
            <a:ext cx="4019931" cy="1243711"/>
          </a:xfrm>
          <a:prstGeom prst="rect">
            <a:avLst/>
          </a:prstGeom>
          <a:solidFill>
            <a:scrgbClr r="0" g="0" b="0">
              <a:alpha val="0"/>
            </a:scrgbClr>
          </a:solidFill>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574540" y="1104900"/>
            <a:ext cx="2736342" cy="1664335"/>
          </a:xfrm>
          <a:prstGeom prst="rect">
            <a:avLst/>
          </a:prstGeom>
          <a:solidFill>
            <a:scrgbClr r="0" g="0" b="0">
              <a:alpha val="0"/>
            </a:scrgbClr>
          </a:solidFill>
        </p:spPr>
      </p:pic>
      <p:sp>
        <p:nvSpPr>
          <p:cNvPr id="13" name="TextBox 12"/>
          <p:cNvSpPr txBox="1"/>
          <p:nvPr/>
        </p:nvSpPr>
        <p:spPr>
          <a:xfrm>
            <a:off x="2590800" y="2832100"/>
            <a:ext cx="3253613" cy="353943"/>
          </a:xfrm>
          <a:prstGeom prst="rect">
            <a:avLst/>
          </a:prstGeom>
          <a:noFill/>
        </p:spPr>
        <p:txBody>
          <a:bodyPr vert="horz" rtlCol="0">
            <a:spAutoFit/>
          </a:bodyPr>
          <a:lstStyle/>
          <a:p>
            <a:r>
              <a:rPr lang="en-US" sz="1700" smtClean="0">
                <a:solidFill>
                  <a:srgbClr val="40E0D0"/>
                </a:solidFill>
                <a:latin typeface="Helvetica - 23"/>
              </a:rPr>
              <a:t>Statements Reasons</a:t>
            </a:r>
            <a:endParaRPr lang="en-US" sz="1700">
              <a:solidFill>
                <a:srgbClr val="40E0D0"/>
              </a:solidFill>
              <a:latin typeface="Helvetica - 23"/>
            </a:endParaRPr>
          </a:p>
        </p:txBody>
      </p:sp>
      <p:cxnSp>
        <p:nvCxnSpPr>
          <p:cNvPr id="14" name="Straight Connector 13"/>
          <p:cNvCxnSpPr/>
          <p:nvPr/>
        </p:nvCxnSpPr>
        <p:spPr>
          <a:xfrm>
            <a:off x="1411351" y="3248533"/>
            <a:ext cx="6330823"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19016" y="2851658"/>
            <a:ext cx="0" cy="3330956"/>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424178" y="3310255"/>
            <a:ext cx="1498092" cy="484125"/>
            <a:chOff x="1424178" y="3310255"/>
            <a:chExt cx="1498092" cy="484125"/>
          </a:xfrm>
        </p:grpSpPr>
        <p:sp>
          <p:nvSpPr>
            <p:cNvPr id="16" name="Freeform 15"/>
            <p:cNvSpPr/>
            <p:nvPr/>
          </p:nvSpPr>
          <p:spPr>
            <a:xfrm>
              <a:off x="1487678" y="3310255"/>
              <a:ext cx="1371093" cy="484125"/>
            </a:xfrm>
            <a:custGeom>
              <a:avLst/>
              <a:gdLst/>
              <a:ahLst/>
              <a:cxnLst/>
              <a:rect l="0" t="0" r="0" b="0"/>
              <a:pathLst>
                <a:path w="1371093" h="484125">
                  <a:moveTo>
                    <a:pt x="0" y="0"/>
                  </a:moveTo>
                  <a:lnTo>
                    <a:pt x="1371092" y="0"/>
                  </a:lnTo>
                  <a:lnTo>
                    <a:pt x="1371092" y="484124"/>
                  </a:lnTo>
                  <a:lnTo>
                    <a:pt x="0" y="484124"/>
                  </a:lnTo>
                  <a:close/>
                </a:path>
              </a:pathLst>
            </a:custGeom>
            <a:solidFill>
              <a:srgbClr val="FFFFFF"/>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424178" y="3310255"/>
              <a:ext cx="1498092" cy="461665"/>
            </a:xfrm>
            <a:prstGeom prst="rect">
              <a:avLst/>
            </a:prstGeom>
            <a:noFill/>
          </p:spPr>
          <p:txBody>
            <a:bodyPr vert="horz" rtlCol="0">
              <a:spAutoFit/>
            </a:bodyPr>
            <a:lstStyle/>
            <a:p>
              <a:r>
                <a:rPr lang="en-US" sz="1200" smtClean="0">
                  <a:solidFill>
                    <a:srgbClr val="000000"/>
                  </a:solidFill>
                  <a:latin typeface="Arial - 16"/>
                </a:rPr>
                <a:t>&lt;ABD is a rt. &lt;.</a:t>
              </a:r>
            </a:p>
            <a:p>
              <a:r>
                <a:rPr lang="en-US" sz="1200" smtClean="0">
                  <a:solidFill>
                    <a:srgbClr val="000000"/>
                  </a:solidFill>
                  <a:latin typeface="Arial - 16"/>
                </a:rPr>
                <a:t>&lt;CBE is a rt. &lt;</a:t>
              </a:r>
              <a:endParaRPr lang="en-US" sz="1200">
                <a:solidFill>
                  <a:srgbClr val="000000"/>
                </a:solidFill>
                <a:latin typeface="Arial - 16"/>
              </a:endParaRPr>
            </a:p>
          </p:txBody>
        </p:sp>
      </p:grpSp>
      <p:grpSp>
        <p:nvGrpSpPr>
          <p:cNvPr id="21" name="Group 20"/>
          <p:cNvGrpSpPr/>
          <p:nvPr/>
        </p:nvGrpSpPr>
        <p:grpSpPr>
          <a:xfrm>
            <a:off x="1424178" y="3896360"/>
            <a:ext cx="1615313" cy="603632"/>
            <a:chOff x="1424178" y="3896360"/>
            <a:chExt cx="1615313" cy="603632"/>
          </a:xfrm>
        </p:grpSpPr>
        <p:sp>
          <p:nvSpPr>
            <p:cNvPr id="19" name="Freeform 18"/>
            <p:cNvSpPr/>
            <p:nvPr/>
          </p:nvSpPr>
          <p:spPr>
            <a:xfrm>
              <a:off x="1487678" y="3896360"/>
              <a:ext cx="1488314" cy="603632"/>
            </a:xfrm>
            <a:custGeom>
              <a:avLst/>
              <a:gdLst/>
              <a:ahLst/>
              <a:cxnLst/>
              <a:rect l="0" t="0" r="0" b="0"/>
              <a:pathLst>
                <a:path w="1488314" h="603632">
                  <a:moveTo>
                    <a:pt x="0" y="0"/>
                  </a:moveTo>
                  <a:lnTo>
                    <a:pt x="1488313" y="0"/>
                  </a:lnTo>
                  <a:lnTo>
                    <a:pt x="1488313" y="603631"/>
                  </a:lnTo>
                  <a:lnTo>
                    <a:pt x="0" y="603631"/>
                  </a:lnTo>
                  <a:close/>
                </a:path>
              </a:pathLst>
            </a:custGeom>
            <a:solidFill>
              <a:srgbClr val="FFFFFF"/>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424178" y="3896360"/>
              <a:ext cx="1615313" cy="461665"/>
            </a:xfrm>
            <a:prstGeom prst="rect">
              <a:avLst/>
            </a:prstGeom>
            <a:noFill/>
          </p:spPr>
          <p:txBody>
            <a:bodyPr vert="horz" rtlCol="0">
              <a:spAutoFit/>
            </a:bodyPr>
            <a:lstStyle/>
            <a:p>
              <a:r>
                <a:rPr lang="en-US" sz="1200" smtClean="0">
                  <a:solidFill>
                    <a:srgbClr val="000000"/>
                  </a:solidFill>
                  <a:latin typeface="Arial - 16"/>
                </a:rPr>
                <a:t>m&lt;ABD= 90</a:t>
              </a:r>
            </a:p>
            <a:p>
              <a:r>
                <a:rPr lang="en-US" sz="1200" smtClean="0">
                  <a:solidFill>
                    <a:srgbClr val="000000"/>
                  </a:solidFill>
                  <a:latin typeface="Arial - 16"/>
                </a:rPr>
                <a:t>m&lt;CBE = 90</a:t>
              </a:r>
              <a:endParaRPr lang="en-US" sz="1200">
                <a:solidFill>
                  <a:srgbClr val="000000"/>
                </a:solidFill>
                <a:latin typeface="Arial - 16"/>
              </a:endParaRPr>
            </a:p>
          </p:txBody>
        </p:sp>
      </p:grpSp>
      <p:grpSp>
        <p:nvGrpSpPr>
          <p:cNvPr id="24" name="Group 23"/>
          <p:cNvGrpSpPr/>
          <p:nvPr/>
        </p:nvGrpSpPr>
        <p:grpSpPr>
          <a:xfrm>
            <a:off x="4773422" y="4105656"/>
            <a:ext cx="1534795" cy="276999"/>
            <a:chOff x="4773422" y="4105656"/>
            <a:chExt cx="1534795" cy="276999"/>
          </a:xfrm>
        </p:grpSpPr>
        <p:sp>
          <p:nvSpPr>
            <p:cNvPr id="22" name="Freeform 21"/>
            <p:cNvSpPr/>
            <p:nvPr/>
          </p:nvSpPr>
          <p:spPr>
            <a:xfrm>
              <a:off x="4836922" y="4105656"/>
              <a:ext cx="1407796" cy="246000"/>
            </a:xfrm>
            <a:custGeom>
              <a:avLst/>
              <a:gdLst/>
              <a:ahLst/>
              <a:cxnLst/>
              <a:rect l="0" t="0" r="0" b="0"/>
              <a:pathLst>
                <a:path w="1407796" h="246000">
                  <a:moveTo>
                    <a:pt x="0" y="0"/>
                  </a:moveTo>
                  <a:lnTo>
                    <a:pt x="1407795" y="0"/>
                  </a:lnTo>
                  <a:lnTo>
                    <a:pt x="1407795" y="245999"/>
                  </a:lnTo>
                  <a:lnTo>
                    <a:pt x="0" y="245999"/>
                  </a:lnTo>
                  <a:close/>
                </a:path>
              </a:pathLst>
            </a:custGeom>
            <a:solidFill>
              <a:srgbClr val="FFFFFF"/>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773422" y="4105656"/>
              <a:ext cx="1534795" cy="276999"/>
            </a:xfrm>
            <a:prstGeom prst="rect">
              <a:avLst/>
            </a:prstGeom>
            <a:noFill/>
          </p:spPr>
          <p:txBody>
            <a:bodyPr vert="horz" rtlCol="0">
              <a:spAutoFit/>
            </a:bodyPr>
            <a:lstStyle/>
            <a:p>
              <a:r>
                <a:rPr lang="en-US" sz="1200" smtClean="0">
                  <a:solidFill>
                    <a:srgbClr val="000000"/>
                  </a:solidFill>
                  <a:latin typeface="Arial - 16"/>
                </a:rPr>
                <a:t> def. of rt.&lt;</a:t>
              </a:r>
              <a:endParaRPr lang="en-US" sz="1200">
                <a:solidFill>
                  <a:srgbClr val="000000"/>
                </a:solidFill>
                <a:latin typeface="Arial - 16"/>
              </a:endParaRPr>
            </a:p>
          </p:txBody>
        </p:sp>
      </p:grpSp>
      <p:grpSp>
        <p:nvGrpSpPr>
          <p:cNvPr id="27" name="Group 26"/>
          <p:cNvGrpSpPr/>
          <p:nvPr/>
        </p:nvGrpSpPr>
        <p:grpSpPr>
          <a:xfrm>
            <a:off x="1403223" y="5267452"/>
            <a:ext cx="2855087" cy="718059"/>
            <a:chOff x="1403223" y="5267452"/>
            <a:chExt cx="2855087" cy="718059"/>
          </a:xfrm>
        </p:grpSpPr>
        <p:sp>
          <p:nvSpPr>
            <p:cNvPr id="25" name="Freeform 24"/>
            <p:cNvSpPr/>
            <p:nvPr/>
          </p:nvSpPr>
          <p:spPr>
            <a:xfrm>
              <a:off x="1466723" y="5267452"/>
              <a:ext cx="2728088" cy="718059"/>
            </a:xfrm>
            <a:custGeom>
              <a:avLst/>
              <a:gdLst/>
              <a:ahLst/>
              <a:cxnLst/>
              <a:rect l="0" t="0" r="0" b="0"/>
              <a:pathLst>
                <a:path w="2728088" h="718059">
                  <a:moveTo>
                    <a:pt x="0" y="0"/>
                  </a:moveTo>
                  <a:lnTo>
                    <a:pt x="2728087" y="0"/>
                  </a:lnTo>
                  <a:lnTo>
                    <a:pt x="2728087" y="718058"/>
                  </a:lnTo>
                  <a:lnTo>
                    <a:pt x="0" y="718058"/>
                  </a:lnTo>
                  <a:close/>
                </a:path>
              </a:pathLst>
            </a:custGeom>
            <a:solidFill>
              <a:srgbClr val="FFFFFF"/>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403223" y="5267452"/>
              <a:ext cx="2855087" cy="461665"/>
            </a:xfrm>
            <a:prstGeom prst="rect">
              <a:avLst/>
            </a:prstGeom>
            <a:noFill/>
          </p:spPr>
          <p:txBody>
            <a:bodyPr vert="horz" rtlCol="0">
              <a:spAutoFit/>
            </a:bodyPr>
            <a:lstStyle/>
            <a:p>
              <a:r>
                <a:rPr lang="en-US" sz="1200" smtClean="0">
                  <a:solidFill>
                    <a:srgbClr val="000000"/>
                  </a:solidFill>
                  <a:latin typeface="Arial - 16"/>
                </a:rPr>
                <a:t>m&lt;ABC + m&lt;CBD =m&lt;ABD</a:t>
              </a:r>
            </a:p>
            <a:p>
              <a:r>
                <a:rPr lang="en-US" sz="1200" smtClean="0">
                  <a:solidFill>
                    <a:srgbClr val="000000"/>
                  </a:solidFill>
                  <a:latin typeface="Arial - 16"/>
                </a:rPr>
                <a:t>m&lt;CBD + m&lt;DBE =m&lt;CBE</a:t>
              </a:r>
              <a:endParaRPr lang="en-US" sz="1200">
                <a:solidFill>
                  <a:srgbClr val="000000"/>
                </a:solidFill>
                <a:latin typeface="Arial - 16"/>
              </a:endParaRPr>
            </a:p>
          </p:txBody>
        </p:sp>
      </p:grpSp>
      <p:grpSp>
        <p:nvGrpSpPr>
          <p:cNvPr id="30" name="Group 29"/>
          <p:cNvGrpSpPr/>
          <p:nvPr/>
        </p:nvGrpSpPr>
        <p:grpSpPr>
          <a:xfrm>
            <a:off x="4753356" y="5399786"/>
            <a:ext cx="2485644" cy="481619"/>
            <a:chOff x="4753356" y="5399786"/>
            <a:chExt cx="2485644" cy="481619"/>
          </a:xfrm>
        </p:grpSpPr>
        <p:sp>
          <p:nvSpPr>
            <p:cNvPr id="28" name="Freeform 27"/>
            <p:cNvSpPr/>
            <p:nvPr/>
          </p:nvSpPr>
          <p:spPr>
            <a:xfrm>
              <a:off x="4816856" y="5399786"/>
              <a:ext cx="2358645" cy="481619"/>
            </a:xfrm>
            <a:custGeom>
              <a:avLst/>
              <a:gdLst/>
              <a:ahLst/>
              <a:cxnLst/>
              <a:rect l="0" t="0" r="0" b="0"/>
              <a:pathLst>
                <a:path w="2358645" h="481619">
                  <a:moveTo>
                    <a:pt x="0" y="0"/>
                  </a:moveTo>
                  <a:lnTo>
                    <a:pt x="2358644" y="0"/>
                  </a:lnTo>
                  <a:lnTo>
                    <a:pt x="2358644" y="481618"/>
                  </a:lnTo>
                  <a:lnTo>
                    <a:pt x="0" y="481618"/>
                  </a:lnTo>
                  <a:close/>
                </a:path>
              </a:pathLst>
            </a:custGeom>
            <a:solidFill>
              <a:srgbClr val="FFFFFF"/>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753356" y="5399786"/>
              <a:ext cx="2485644" cy="276999"/>
            </a:xfrm>
            <a:prstGeom prst="rect">
              <a:avLst/>
            </a:prstGeom>
            <a:noFill/>
          </p:spPr>
          <p:txBody>
            <a:bodyPr vert="horz" rtlCol="0">
              <a:spAutoFit/>
            </a:bodyPr>
            <a:lstStyle/>
            <a:p>
              <a:r>
                <a:rPr lang="en-US" sz="1200" smtClean="0">
                  <a:solidFill>
                    <a:srgbClr val="000000"/>
                  </a:solidFill>
                  <a:latin typeface="Arial - 16"/>
                </a:rPr>
                <a:t> &lt; Addition Postulate</a:t>
              </a:r>
              <a:endParaRPr lang="en-US" sz="1200">
                <a:solidFill>
                  <a:srgbClr val="000000"/>
                </a:solidFill>
                <a:latin typeface="Arial - 16"/>
              </a:endParaRPr>
            </a:p>
          </p:txBody>
        </p:sp>
      </p:grpSp>
      <p:grpSp>
        <p:nvGrpSpPr>
          <p:cNvPr id="33" name="Group 32"/>
          <p:cNvGrpSpPr/>
          <p:nvPr/>
        </p:nvGrpSpPr>
        <p:grpSpPr>
          <a:xfrm>
            <a:off x="1445133" y="4723257"/>
            <a:ext cx="2292477" cy="360554"/>
            <a:chOff x="1445133" y="4723257"/>
            <a:chExt cx="2292477" cy="360554"/>
          </a:xfrm>
        </p:grpSpPr>
        <p:sp>
          <p:nvSpPr>
            <p:cNvPr id="31" name="Freeform 30"/>
            <p:cNvSpPr/>
            <p:nvPr/>
          </p:nvSpPr>
          <p:spPr>
            <a:xfrm>
              <a:off x="1508633" y="4723257"/>
              <a:ext cx="2165478" cy="360554"/>
            </a:xfrm>
            <a:custGeom>
              <a:avLst/>
              <a:gdLst/>
              <a:ahLst/>
              <a:cxnLst/>
              <a:rect l="0" t="0" r="0" b="0"/>
              <a:pathLst>
                <a:path w="2165478" h="360554">
                  <a:moveTo>
                    <a:pt x="0" y="0"/>
                  </a:moveTo>
                  <a:lnTo>
                    <a:pt x="2165477" y="0"/>
                  </a:lnTo>
                  <a:lnTo>
                    <a:pt x="2165477" y="360553"/>
                  </a:lnTo>
                  <a:lnTo>
                    <a:pt x="0" y="360553"/>
                  </a:lnTo>
                  <a:close/>
                </a:path>
              </a:pathLst>
            </a:custGeom>
            <a:solidFill>
              <a:srgbClr val="FFFFFF"/>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45133" y="4723257"/>
              <a:ext cx="2292477" cy="276999"/>
            </a:xfrm>
            <a:prstGeom prst="rect">
              <a:avLst/>
            </a:prstGeom>
            <a:noFill/>
          </p:spPr>
          <p:txBody>
            <a:bodyPr vert="horz" rtlCol="0">
              <a:spAutoFit/>
            </a:bodyPr>
            <a:lstStyle/>
            <a:p>
              <a:r>
                <a:rPr lang="en-US" sz="1200" smtClean="0">
                  <a:solidFill>
                    <a:srgbClr val="000000"/>
                  </a:solidFill>
                  <a:latin typeface="Arial - 16"/>
                </a:rPr>
                <a:t>m&lt;ABD =m&lt;CBE</a:t>
              </a:r>
              <a:endParaRPr lang="en-US" sz="1200">
                <a:solidFill>
                  <a:srgbClr val="000000"/>
                </a:solidFill>
                <a:latin typeface="Arial - 16"/>
              </a:endParaRPr>
            </a:p>
          </p:txBody>
        </p:sp>
      </p:grpSp>
      <p:grpSp>
        <p:nvGrpSpPr>
          <p:cNvPr id="36" name="Group 35"/>
          <p:cNvGrpSpPr/>
          <p:nvPr/>
        </p:nvGrpSpPr>
        <p:grpSpPr>
          <a:xfrm>
            <a:off x="4794377" y="6042025"/>
            <a:ext cx="1451102" cy="276999"/>
            <a:chOff x="4794377" y="6042025"/>
            <a:chExt cx="1451102" cy="276999"/>
          </a:xfrm>
        </p:grpSpPr>
        <p:sp>
          <p:nvSpPr>
            <p:cNvPr id="34" name="Freeform 33"/>
            <p:cNvSpPr/>
            <p:nvPr/>
          </p:nvSpPr>
          <p:spPr>
            <a:xfrm>
              <a:off x="4857877" y="6042025"/>
              <a:ext cx="1324103" cy="235459"/>
            </a:xfrm>
            <a:custGeom>
              <a:avLst/>
              <a:gdLst/>
              <a:ahLst/>
              <a:cxnLst/>
              <a:rect l="0" t="0" r="0" b="0"/>
              <a:pathLst>
                <a:path w="1324103" h="235459">
                  <a:moveTo>
                    <a:pt x="0" y="0"/>
                  </a:moveTo>
                  <a:lnTo>
                    <a:pt x="1324102" y="0"/>
                  </a:lnTo>
                  <a:lnTo>
                    <a:pt x="1324102" y="235458"/>
                  </a:lnTo>
                  <a:lnTo>
                    <a:pt x="0" y="235458"/>
                  </a:lnTo>
                  <a:close/>
                </a:path>
              </a:pathLst>
            </a:custGeom>
            <a:solidFill>
              <a:srgbClr val="FFFFFF"/>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794377" y="6042025"/>
              <a:ext cx="1451102" cy="276999"/>
            </a:xfrm>
            <a:prstGeom prst="rect">
              <a:avLst/>
            </a:prstGeom>
            <a:noFill/>
          </p:spPr>
          <p:txBody>
            <a:bodyPr vert="horz" rtlCol="0">
              <a:spAutoFit/>
            </a:bodyPr>
            <a:lstStyle/>
            <a:p>
              <a:r>
                <a:rPr lang="en-US" sz="1200" smtClean="0">
                  <a:solidFill>
                    <a:srgbClr val="000000"/>
                  </a:solidFill>
                  <a:latin typeface="Arial - 16"/>
                </a:rPr>
                <a:t>Substitution</a:t>
              </a:r>
              <a:endParaRPr lang="en-US" sz="1200">
                <a:solidFill>
                  <a:srgbClr val="000000"/>
                </a:solidFill>
                <a:latin typeface="Arial - 16"/>
              </a:endParaRPr>
            </a:p>
          </p:txBody>
        </p:sp>
      </p:grpSp>
      <p:grpSp>
        <p:nvGrpSpPr>
          <p:cNvPr id="39" name="Group 38"/>
          <p:cNvGrpSpPr/>
          <p:nvPr/>
        </p:nvGrpSpPr>
        <p:grpSpPr>
          <a:xfrm>
            <a:off x="1365885" y="6647561"/>
            <a:ext cx="2447925" cy="277750"/>
            <a:chOff x="1365885" y="6647561"/>
            <a:chExt cx="2447925" cy="277750"/>
          </a:xfrm>
        </p:grpSpPr>
        <p:sp>
          <p:nvSpPr>
            <p:cNvPr id="37" name="Freeform 36"/>
            <p:cNvSpPr/>
            <p:nvPr/>
          </p:nvSpPr>
          <p:spPr>
            <a:xfrm>
              <a:off x="1429385" y="6647561"/>
              <a:ext cx="2320926" cy="277750"/>
            </a:xfrm>
            <a:custGeom>
              <a:avLst/>
              <a:gdLst/>
              <a:ahLst/>
              <a:cxnLst/>
              <a:rect l="0" t="0" r="0" b="0"/>
              <a:pathLst>
                <a:path w="2320926" h="277750">
                  <a:moveTo>
                    <a:pt x="0" y="0"/>
                  </a:moveTo>
                  <a:lnTo>
                    <a:pt x="2320925" y="0"/>
                  </a:lnTo>
                  <a:lnTo>
                    <a:pt x="2320925" y="277749"/>
                  </a:lnTo>
                  <a:lnTo>
                    <a:pt x="0" y="277749"/>
                  </a:lnTo>
                  <a:close/>
                </a:path>
              </a:pathLst>
            </a:custGeom>
            <a:solidFill>
              <a:srgbClr val="FFFFFF"/>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365885" y="6647561"/>
              <a:ext cx="2447925" cy="276999"/>
            </a:xfrm>
            <a:prstGeom prst="rect">
              <a:avLst/>
            </a:prstGeom>
            <a:noFill/>
          </p:spPr>
          <p:txBody>
            <a:bodyPr vert="horz" rtlCol="0">
              <a:spAutoFit/>
            </a:bodyPr>
            <a:lstStyle/>
            <a:p>
              <a:r>
                <a:rPr lang="en-US" sz="1200" smtClean="0">
                  <a:solidFill>
                    <a:srgbClr val="000000"/>
                  </a:solidFill>
                  <a:latin typeface="Arial - 16"/>
                </a:rPr>
                <a:t> m&lt;ABC  = m&lt;DBE</a:t>
              </a:r>
              <a:endParaRPr lang="en-US" sz="1200">
                <a:solidFill>
                  <a:srgbClr val="000000"/>
                </a:solidFill>
                <a:latin typeface="Arial - 16"/>
              </a:endParaRPr>
            </a:p>
          </p:txBody>
        </p:sp>
      </p:grpSp>
      <p:grpSp>
        <p:nvGrpSpPr>
          <p:cNvPr id="42" name="Group 41"/>
          <p:cNvGrpSpPr/>
          <p:nvPr/>
        </p:nvGrpSpPr>
        <p:grpSpPr>
          <a:xfrm>
            <a:off x="1361440" y="7015353"/>
            <a:ext cx="2185670" cy="316358"/>
            <a:chOff x="1361440" y="7015353"/>
            <a:chExt cx="2185670" cy="316358"/>
          </a:xfrm>
        </p:grpSpPr>
        <p:sp>
          <p:nvSpPr>
            <p:cNvPr id="40" name="Freeform 39"/>
            <p:cNvSpPr/>
            <p:nvPr/>
          </p:nvSpPr>
          <p:spPr>
            <a:xfrm>
              <a:off x="1424940" y="7015353"/>
              <a:ext cx="2058671" cy="316358"/>
            </a:xfrm>
            <a:custGeom>
              <a:avLst/>
              <a:gdLst/>
              <a:ahLst/>
              <a:cxnLst/>
              <a:rect l="0" t="0" r="0" b="0"/>
              <a:pathLst>
                <a:path w="2058671" h="316358">
                  <a:moveTo>
                    <a:pt x="0" y="0"/>
                  </a:moveTo>
                  <a:lnTo>
                    <a:pt x="2058670" y="0"/>
                  </a:lnTo>
                  <a:lnTo>
                    <a:pt x="2058670" y="316357"/>
                  </a:lnTo>
                  <a:lnTo>
                    <a:pt x="0" y="316357"/>
                  </a:lnTo>
                  <a:close/>
                </a:path>
              </a:pathLst>
            </a:custGeom>
            <a:solidFill>
              <a:srgbClr val="FFFFFF"/>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361440" y="7015353"/>
              <a:ext cx="2185670" cy="276999"/>
            </a:xfrm>
            <a:prstGeom prst="rect">
              <a:avLst/>
            </a:prstGeom>
            <a:noFill/>
          </p:spPr>
          <p:txBody>
            <a:bodyPr vert="horz" rtlCol="0">
              <a:spAutoFit/>
            </a:bodyPr>
            <a:lstStyle/>
            <a:p>
              <a:r>
                <a:rPr lang="en-US" sz="1200" smtClean="0">
                  <a:solidFill>
                    <a:srgbClr val="000000"/>
                  </a:solidFill>
                  <a:latin typeface="Arial - 16"/>
                </a:rPr>
                <a:t> &lt;ABC ≅ &lt;DBE</a:t>
              </a:r>
              <a:endParaRPr lang="en-US" sz="1200">
                <a:solidFill>
                  <a:srgbClr val="000000"/>
                </a:solidFill>
                <a:latin typeface="Arial - 16"/>
              </a:endParaRPr>
            </a:p>
          </p:txBody>
        </p:sp>
      </p:grpSp>
      <p:grpSp>
        <p:nvGrpSpPr>
          <p:cNvPr id="45" name="Group 44"/>
          <p:cNvGrpSpPr/>
          <p:nvPr/>
        </p:nvGrpSpPr>
        <p:grpSpPr>
          <a:xfrm>
            <a:off x="4783963" y="7036308"/>
            <a:ext cx="1450975" cy="276999"/>
            <a:chOff x="4783963" y="7036308"/>
            <a:chExt cx="1450975" cy="276999"/>
          </a:xfrm>
        </p:grpSpPr>
        <p:sp>
          <p:nvSpPr>
            <p:cNvPr id="43" name="Freeform 42"/>
            <p:cNvSpPr/>
            <p:nvPr/>
          </p:nvSpPr>
          <p:spPr>
            <a:xfrm>
              <a:off x="4847463" y="7036308"/>
              <a:ext cx="1323976" cy="251207"/>
            </a:xfrm>
            <a:custGeom>
              <a:avLst/>
              <a:gdLst/>
              <a:ahLst/>
              <a:cxnLst/>
              <a:rect l="0" t="0" r="0" b="0"/>
              <a:pathLst>
                <a:path w="1323976" h="251207">
                  <a:moveTo>
                    <a:pt x="0" y="0"/>
                  </a:moveTo>
                  <a:lnTo>
                    <a:pt x="1323975" y="0"/>
                  </a:lnTo>
                  <a:lnTo>
                    <a:pt x="1323975" y="251206"/>
                  </a:lnTo>
                  <a:lnTo>
                    <a:pt x="0" y="251206"/>
                  </a:lnTo>
                  <a:close/>
                </a:path>
              </a:pathLst>
            </a:custGeom>
            <a:solidFill>
              <a:srgbClr val="FFFFFF"/>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783963" y="7036308"/>
              <a:ext cx="1450975" cy="276999"/>
            </a:xfrm>
            <a:prstGeom prst="rect">
              <a:avLst/>
            </a:prstGeom>
            <a:noFill/>
          </p:spPr>
          <p:txBody>
            <a:bodyPr vert="horz" rtlCol="0">
              <a:spAutoFit/>
            </a:bodyPr>
            <a:lstStyle/>
            <a:p>
              <a:r>
                <a:rPr lang="en-US" sz="1200" smtClean="0">
                  <a:solidFill>
                    <a:srgbClr val="000000"/>
                  </a:solidFill>
                  <a:latin typeface="Arial - 16"/>
                </a:rPr>
                <a:t>Def. of ≅ &lt;'s</a:t>
              </a:r>
              <a:endParaRPr lang="en-US" sz="1200">
                <a:solidFill>
                  <a:srgbClr val="000000"/>
                </a:solidFill>
                <a:latin typeface="Arial - 16"/>
              </a:endParaRPr>
            </a:p>
          </p:txBody>
        </p:sp>
      </p:grpSp>
      <p:sp>
        <p:nvSpPr>
          <p:cNvPr id="46" name="TextBox 45"/>
          <p:cNvSpPr txBox="1"/>
          <p:nvPr/>
        </p:nvSpPr>
        <p:spPr>
          <a:xfrm>
            <a:off x="1016000" y="3327400"/>
            <a:ext cx="346852" cy="2123658"/>
          </a:xfrm>
          <a:prstGeom prst="rect">
            <a:avLst/>
          </a:prstGeom>
          <a:noFill/>
        </p:spPr>
        <p:txBody>
          <a:bodyPr vert="horz" rtlCol="0">
            <a:spAutoFit/>
          </a:bodyPr>
          <a:lstStyle/>
          <a:p>
            <a:r>
              <a:rPr lang="en-US" sz="1100" smtClean="0">
                <a:solidFill>
                  <a:srgbClr val="000000"/>
                </a:solidFill>
                <a:latin typeface="Arial - 14"/>
              </a:rPr>
              <a:t>1)</a:t>
            </a:r>
          </a:p>
          <a:p>
            <a:endParaRPr lang="en-US" sz="1100" smtClean="0">
              <a:solidFill>
                <a:srgbClr val="000000"/>
              </a:solidFill>
              <a:latin typeface="Arial - 14"/>
            </a:endParaRPr>
          </a:p>
          <a:p>
            <a:r>
              <a:rPr lang="en-US" sz="1100" smtClean="0">
                <a:solidFill>
                  <a:srgbClr val="000000"/>
                </a:solidFill>
                <a:latin typeface="Arial - 14"/>
              </a:rPr>
              <a:t>2)</a:t>
            </a:r>
          </a:p>
          <a:p>
            <a:endParaRPr lang="en-US" sz="1100" smtClean="0">
              <a:solidFill>
                <a:srgbClr val="000000"/>
              </a:solidFill>
              <a:latin typeface="Arial - 14"/>
            </a:endParaRPr>
          </a:p>
          <a:p>
            <a:r>
              <a:rPr lang="en-US" sz="1100" smtClean="0">
                <a:solidFill>
                  <a:srgbClr val="000000"/>
                </a:solidFill>
                <a:latin typeface="Arial - 14"/>
              </a:rPr>
              <a:t>3)</a:t>
            </a:r>
          </a:p>
          <a:p>
            <a:endParaRPr lang="en-US" sz="1100" smtClean="0">
              <a:solidFill>
                <a:srgbClr val="000000"/>
              </a:solidFill>
              <a:latin typeface="Arial - 14"/>
            </a:endParaRPr>
          </a:p>
          <a:p>
            <a:r>
              <a:rPr lang="en-US" sz="1100" smtClean="0">
                <a:solidFill>
                  <a:srgbClr val="000000"/>
                </a:solidFill>
                <a:latin typeface="Arial - 14"/>
              </a:rPr>
              <a:t>4)</a:t>
            </a:r>
          </a:p>
          <a:p>
            <a:endParaRPr lang="en-US" sz="1100" smtClean="0">
              <a:solidFill>
                <a:srgbClr val="000000"/>
              </a:solidFill>
              <a:latin typeface="Arial - 14"/>
            </a:endParaRPr>
          </a:p>
          <a:p>
            <a:r>
              <a:rPr lang="en-US" sz="1100" smtClean="0">
                <a:solidFill>
                  <a:srgbClr val="000000"/>
                </a:solidFill>
                <a:latin typeface="Arial - 14"/>
              </a:rPr>
              <a:t>5)</a:t>
            </a:r>
          </a:p>
          <a:p>
            <a:endParaRPr lang="en-US" sz="1100" smtClean="0">
              <a:solidFill>
                <a:srgbClr val="000000"/>
              </a:solidFill>
              <a:latin typeface="Arial - 14"/>
            </a:endParaRPr>
          </a:p>
          <a:p>
            <a:r>
              <a:rPr lang="en-US" sz="1100" smtClean="0">
                <a:solidFill>
                  <a:srgbClr val="000000"/>
                </a:solidFill>
                <a:latin typeface="Arial - 14"/>
              </a:rPr>
              <a:t>6)</a:t>
            </a:r>
          </a:p>
          <a:p>
            <a:r>
              <a:rPr lang="en-US" sz="1100" smtClean="0">
                <a:solidFill>
                  <a:srgbClr val="000000"/>
                </a:solidFill>
                <a:latin typeface="Arial - 14"/>
              </a:rPr>
              <a:t>7.)</a:t>
            </a:r>
            <a:endParaRPr lang="en-US" sz="1100">
              <a:solidFill>
                <a:srgbClr val="000000"/>
              </a:solidFill>
              <a:latin typeface="Arial - 14"/>
            </a:endParaRPr>
          </a:p>
        </p:txBody>
      </p:sp>
      <p:sp>
        <p:nvSpPr>
          <p:cNvPr id="47" name="TextBox 46"/>
          <p:cNvSpPr txBox="1"/>
          <p:nvPr/>
        </p:nvSpPr>
        <p:spPr>
          <a:xfrm>
            <a:off x="4495800" y="3403600"/>
            <a:ext cx="346852" cy="2123658"/>
          </a:xfrm>
          <a:prstGeom prst="rect">
            <a:avLst/>
          </a:prstGeom>
          <a:noFill/>
        </p:spPr>
        <p:txBody>
          <a:bodyPr vert="horz" rtlCol="0">
            <a:spAutoFit/>
          </a:bodyPr>
          <a:lstStyle/>
          <a:p>
            <a:r>
              <a:rPr lang="en-US" sz="1100" smtClean="0">
                <a:solidFill>
                  <a:srgbClr val="000000"/>
                </a:solidFill>
                <a:latin typeface="Arial - 14"/>
              </a:rPr>
              <a:t>1)</a:t>
            </a:r>
          </a:p>
          <a:p>
            <a:endParaRPr lang="en-US" sz="1100" smtClean="0">
              <a:solidFill>
                <a:srgbClr val="000000"/>
              </a:solidFill>
              <a:latin typeface="Arial - 14"/>
            </a:endParaRPr>
          </a:p>
          <a:p>
            <a:r>
              <a:rPr lang="en-US" sz="1100" smtClean="0">
                <a:solidFill>
                  <a:srgbClr val="000000"/>
                </a:solidFill>
                <a:latin typeface="Arial - 14"/>
              </a:rPr>
              <a:t>2)</a:t>
            </a:r>
          </a:p>
          <a:p>
            <a:endParaRPr lang="en-US" sz="1100" smtClean="0">
              <a:solidFill>
                <a:srgbClr val="000000"/>
              </a:solidFill>
              <a:latin typeface="Arial - 14"/>
            </a:endParaRPr>
          </a:p>
          <a:p>
            <a:r>
              <a:rPr lang="en-US" sz="1100" smtClean="0">
                <a:solidFill>
                  <a:srgbClr val="000000"/>
                </a:solidFill>
                <a:latin typeface="Arial - 14"/>
              </a:rPr>
              <a:t>3)</a:t>
            </a:r>
          </a:p>
          <a:p>
            <a:endParaRPr lang="en-US" sz="1100" smtClean="0">
              <a:solidFill>
                <a:srgbClr val="000000"/>
              </a:solidFill>
              <a:latin typeface="Arial - 14"/>
            </a:endParaRPr>
          </a:p>
          <a:p>
            <a:r>
              <a:rPr lang="en-US" sz="1100" smtClean="0">
                <a:solidFill>
                  <a:srgbClr val="000000"/>
                </a:solidFill>
                <a:latin typeface="Arial - 14"/>
              </a:rPr>
              <a:t>4)</a:t>
            </a:r>
          </a:p>
          <a:p>
            <a:endParaRPr lang="en-US" sz="1100" smtClean="0">
              <a:solidFill>
                <a:srgbClr val="000000"/>
              </a:solidFill>
              <a:latin typeface="Arial - 14"/>
            </a:endParaRPr>
          </a:p>
          <a:p>
            <a:r>
              <a:rPr lang="en-US" sz="1100" smtClean="0">
                <a:solidFill>
                  <a:srgbClr val="000000"/>
                </a:solidFill>
                <a:latin typeface="Arial - 14"/>
              </a:rPr>
              <a:t>5)</a:t>
            </a:r>
          </a:p>
          <a:p>
            <a:endParaRPr lang="en-US" sz="1100" smtClean="0">
              <a:solidFill>
                <a:srgbClr val="000000"/>
              </a:solidFill>
              <a:latin typeface="Arial - 14"/>
            </a:endParaRPr>
          </a:p>
          <a:p>
            <a:r>
              <a:rPr lang="en-US" sz="1100" smtClean="0">
                <a:solidFill>
                  <a:srgbClr val="000000"/>
                </a:solidFill>
                <a:latin typeface="Arial - 14"/>
              </a:rPr>
              <a:t>6)</a:t>
            </a:r>
          </a:p>
          <a:p>
            <a:r>
              <a:rPr lang="en-US" sz="1100" smtClean="0">
                <a:solidFill>
                  <a:srgbClr val="000000"/>
                </a:solidFill>
                <a:latin typeface="Arial - 14"/>
              </a:rPr>
              <a:t>7.)</a:t>
            </a:r>
            <a:endParaRPr lang="en-US" sz="1100">
              <a:solidFill>
                <a:srgbClr val="000000"/>
              </a:solidFill>
              <a:latin typeface="Arial - 14"/>
            </a:endParaRPr>
          </a:p>
        </p:txBody>
      </p:sp>
      <p:sp>
        <p:nvSpPr>
          <p:cNvPr id="48" name="TextBox 47"/>
          <p:cNvSpPr txBox="1"/>
          <p:nvPr/>
        </p:nvSpPr>
        <p:spPr>
          <a:xfrm>
            <a:off x="7607300" y="1346200"/>
            <a:ext cx="2462784" cy="923330"/>
          </a:xfrm>
          <a:prstGeom prst="rect">
            <a:avLst/>
          </a:prstGeom>
          <a:noFill/>
        </p:spPr>
        <p:txBody>
          <a:bodyPr vert="horz" rtlCol="0">
            <a:spAutoFit/>
          </a:bodyPr>
          <a:lstStyle/>
          <a:p>
            <a:r>
              <a:rPr lang="en-US" sz="2700" smtClean="0">
                <a:solidFill>
                  <a:srgbClr val="000000"/>
                </a:solidFill>
                <a:latin typeface="Arial - 36"/>
              </a:rPr>
              <a:t>Fill in the blanks.</a:t>
            </a:r>
            <a:endParaRPr lang="en-US" sz="2700">
              <a:solidFill>
                <a:srgbClr val="000000"/>
              </a:solidFill>
              <a:latin typeface="Arial - 36"/>
            </a:endParaRPr>
          </a:p>
        </p:txBody>
      </p:sp>
      <p:sp>
        <p:nvSpPr>
          <p:cNvPr id="49" name="TextBox 48"/>
          <p:cNvSpPr txBox="1"/>
          <p:nvPr/>
        </p:nvSpPr>
        <p:spPr>
          <a:xfrm>
            <a:off x="4813300" y="3289300"/>
            <a:ext cx="381273" cy="507831"/>
          </a:xfrm>
          <a:prstGeom prst="rect">
            <a:avLst/>
          </a:prstGeom>
          <a:noFill/>
        </p:spPr>
        <p:txBody>
          <a:bodyPr vert="horz" rtlCol="0">
            <a:spAutoFit/>
          </a:bodyPr>
          <a:lstStyle/>
          <a:p>
            <a:r>
              <a:rPr lang="en-US" sz="2700" smtClean="0">
                <a:solidFill>
                  <a:srgbClr val="000000"/>
                </a:solidFill>
                <a:latin typeface="Arial - 36"/>
              </a:rPr>
              <a:t>?</a:t>
            </a:r>
            <a:endParaRPr lang="en-US" sz="2700">
              <a:solidFill>
                <a:srgbClr val="000000"/>
              </a:solidFill>
              <a:latin typeface="Arial - 36"/>
            </a:endParaRPr>
          </a:p>
        </p:txBody>
      </p:sp>
      <p:sp>
        <p:nvSpPr>
          <p:cNvPr id="50" name="TextBox 49"/>
          <p:cNvSpPr txBox="1"/>
          <p:nvPr/>
        </p:nvSpPr>
        <p:spPr>
          <a:xfrm>
            <a:off x="4889500" y="4622800"/>
            <a:ext cx="381273" cy="507831"/>
          </a:xfrm>
          <a:prstGeom prst="rect">
            <a:avLst/>
          </a:prstGeom>
          <a:noFill/>
        </p:spPr>
        <p:txBody>
          <a:bodyPr vert="horz" rtlCol="0">
            <a:spAutoFit/>
          </a:bodyPr>
          <a:lstStyle/>
          <a:p>
            <a:r>
              <a:rPr lang="en-US" sz="2700" smtClean="0">
                <a:solidFill>
                  <a:srgbClr val="000000"/>
                </a:solidFill>
                <a:latin typeface="Arial - 36"/>
              </a:rPr>
              <a:t>?</a:t>
            </a:r>
            <a:endParaRPr lang="en-US" sz="2700">
              <a:solidFill>
                <a:srgbClr val="000000"/>
              </a:solidFill>
              <a:latin typeface="Arial - 36"/>
            </a:endParaRPr>
          </a:p>
        </p:txBody>
      </p:sp>
      <p:sp>
        <p:nvSpPr>
          <p:cNvPr id="51" name="TextBox 50"/>
          <p:cNvSpPr txBox="1"/>
          <p:nvPr/>
        </p:nvSpPr>
        <p:spPr>
          <a:xfrm>
            <a:off x="4876800" y="6540500"/>
            <a:ext cx="381273" cy="507831"/>
          </a:xfrm>
          <a:prstGeom prst="rect">
            <a:avLst/>
          </a:prstGeom>
          <a:noFill/>
        </p:spPr>
        <p:txBody>
          <a:bodyPr vert="horz" rtlCol="0">
            <a:spAutoFit/>
          </a:bodyPr>
          <a:lstStyle/>
          <a:p>
            <a:r>
              <a:rPr lang="en-US" sz="2700" smtClean="0">
                <a:solidFill>
                  <a:srgbClr val="000000"/>
                </a:solidFill>
                <a:latin typeface="Arial - 36"/>
              </a:rPr>
              <a:t>?</a:t>
            </a:r>
            <a:endParaRPr lang="en-US" sz="2700">
              <a:solidFill>
                <a:srgbClr val="000000"/>
              </a:solidFill>
              <a:latin typeface="Arial - 36"/>
            </a:endParaRPr>
          </a:p>
        </p:txBody>
      </p:sp>
    </p:spTree>
    <p:extLst>
      <p:ext uri="{BB962C8B-B14F-4D97-AF65-F5344CB8AC3E}">
        <p14:creationId xmlns:p14="http://schemas.microsoft.com/office/powerpoint/2010/main" val="29491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5 - 100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3657600" cy="307777"/>
          </a:xfrm>
          <a:prstGeom prst="rect">
            <a:avLst/>
          </a:prstGeom>
          <a:noFill/>
        </p:spPr>
        <p:txBody>
          <a:bodyPr vert="horz" rtlCol="0">
            <a:spAutoFit/>
          </a:bodyPr>
          <a:lstStyle/>
          <a:p>
            <a:r>
              <a:rPr lang="en-US" sz="1300" dirty="0" smtClean="0">
                <a:solidFill>
                  <a:srgbClr val="000000"/>
                </a:solidFill>
                <a:latin typeface="Chalkboard - 17"/>
              </a:rPr>
              <a:t>75</a:t>
            </a:r>
            <a:r>
              <a:rPr lang="en-US" sz="1400" dirty="0">
                <a:solidFill>
                  <a:srgbClr val="000000"/>
                </a:solidFill>
                <a:latin typeface="Arial" panose="020B0604020202020204" pitchFamily="34" charset="0"/>
                <a:cs typeface="Arial" panose="020B0604020202020204" pitchFamily="34" charset="0"/>
              </a:rPr>
              <a:t> °</a:t>
            </a:r>
            <a:endParaRPr lang="en-US" sz="1300" baseline="70000" dirty="0">
              <a:solidFill>
                <a:srgbClr val="000000"/>
              </a:solidFill>
              <a:latin typeface="Chalkboard - 17"/>
            </a:endParaRPr>
          </a:p>
        </p:txBody>
      </p:sp>
      <p:grpSp>
        <p:nvGrpSpPr>
          <p:cNvPr id="14" name="Group 13"/>
          <p:cNvGrpSpPr/>
          <p:nvPr/>
        </p:nvGrpSpPr>
        <p:grpSpPr>
          <a:xfrm>
            <a:off x="282626" y="5897754"/>
            <a:ext cx="4864101" cy="2654301"/>
            <a:chOff x="330200" y="4724400"/>
            <a:chExt cx="4864101" cy="2654301"/>
          </a:xfrm>
        </p:grpSpPr>
        <p:sp>
          <p:nvSpPr>
            <p:cNvPr id="9" name="Freeform 8"/>
            <p:cNvSpPr/>
            <p:nvPr/>
          </p:nvSpPr>
          <p:spPr>
            <a:xfrm>
              <a:off x="381000" y="47752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30200" y="4724400"/>
              <a:ext cx="4833112" cy="2625090"/>
            </a:xfrm>
            <a:prstGeom prst="rect">
              <a:avLst/>
            </a:prstGeom>
            <a:solidFill>
              <a:scrgbClr r="0" g="0" b="0">
                <a:alpha val="0"/>
              </a:scrgbClr>
            </a:solidFill>
          </p:spPr>
        </p:pic>
        <p:grpSp>
          <p:nvGrpSpPr>
            <p:cNvPr id="13" name="Group 12"/>
            <p:cNvGrpSpPr/>
            <p:nvPr/>
          </p:nvGrpSpPr>
          <p:grpSpPr>
            <a:xfrm>
              <a:off x="393700" y="6959600"/>
              <a:ext cx="2201672" cy="333177"/>
              <a:chOff x="393700" y="6959600"/>
              <a:chExt cx="2201672" cy="333177"/>
            </a:xfrm>
          </p:grpSpPr>
          <p:sp>
            <p:nvSpPr>
              <p:cNvPr id="11" name="TextBox 10"/>
              <p:cNvSpPr txBox="1"/>
              <p:nvPr/>
            </p:nvSpPr>
            <p:spPr>
              <a:xfrm>
                <a:off x="406400" y="69850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393700" y="69596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Freeform 14"/>
          <p:cNvSpPr/>
          <p:nvPr/>
        </p:nvSpPr>
        <p:spPr>
          <a:xfrm>
            <a:off x="4175506" y="1660271"/>
            <a:ext cx="2663953" cy="2118742"/>
          </a:xfrm>
          <a:custGeom>
            <a:avLst/>
            <a:gdLst/>
            <a:ahLst/>
            <a:cxnLst/>
            <a:rect l="0" t="0" r="0" b="0"/>
            <a:pathLst>
              <a:path w="2663953" h="2118742">
                <a:moveTo>
                  <a:pt x="1332230" y="0"/>
                </a:moveTo>
                <a:lnTo>
                  <a:pt x="2663952" y="2118741"/>
                </a:lnTo>
                <a:lnTo>
                  <a:pt x="0" y="2118741"/>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4163060" y="3779012"/>
            <a:ext cx="4918964"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19600" y="3403600"/>
            <a:ext cx="502688" cy="384721"/>
          </a:xfrm>
          <a:prstGeom prst="rect">
            <a:avLst/>
          </a:prstGeom>
          <a:noFill/>
        </p:spPr>
        <p:txBody>
          <a:bodyPr vert="horz" rtlCol="0">
            <a:spAutoFit/>
          </a:bodyPr>
          <a:lstStyle/>
          <a:p>
            <a:r>
              <a:rPr lang="en-US" sz="1900" smtClean="0">
                <a:solidFill>
                  <a:srgbClr val="000000"/>
                </a:solidFill>
                <a:latin typeface="Arial - 26"/>
              </a:rPr>
              <a:t>35</a:t>
            </a:r>
            <a:endParaRPr lang="en-US" sz="1900">
              <a:solidFill>
                <a:srgbClr val="000000"/>
              </a:solidFill>
              <a:latin typeface="Arial - 26"/>
            </a:endParaRPr>
          </a:p>
        </p:txBody>
      </p:sp>
      <p:sp>
        <p:nvSpPr>
          <p:cNvPr id="18" name="TextBox 17"/>
          <p:cNvSpPr txBox="1"/>
          <p:nvPr/>
        </p:nvSpPr>
        <p:spPr>
          <a:xfrm>
            <a:off x="6819900" y="3416300"/>
            <a:ext cx="599176" cy="353943"/>
          </a:xfrm>
          <a:prstGeom prst="rect">
            <a:avLst/>
          </a:prstGeom>
          <a:noFill/>
        </p:spPr>
        <p:txBody>
          <a:bodyPr vert="horz" rtlCol="0">
            <a:spAutoFit/>
          </a:bodyPr>
          <a:lstStyle/>
          <a:p>
            <a:r>
              <a:rPr lang="en-US" sz="1700" smtClean="0">
                <a:solidFill>
                  <a:srgbClr val="000000"/>
                </a:solidFill>
                <a:latin typeface="Arial - 23"/>
              </a:rPr>
              <a:t>110</a:t>
            </a:r>
            <a:endParaRPr lang="en-US" sz="1700">
              <a:solidFill>
                <a:srgbClr val="000000"/>
              </a:solidFill>
              <a:latin typeface="Arial - 23"/>
            </a:endParaRPr>
          </a:p>
        </p:txBody>
      </p:sp>
      <p:sp>
        <p:nvSpPr>
          <p:cNvPr id="19" name="TextBox 18"/>
          <p:cNvSpPr txBox="1"/>
          <p:nvPr/>
        </p:nvSpPr>
        <p:spPr>
          <a:xfrm>
            <a:off x="5384800" y="1917700"/>
            <a:ext cx="272853" cy="353943"/>
          </a:xfrm>
          <a:prstGeom prst="rect">
            <a:avLst/>
          </a:prstGeom>
          <a:noFill/>
        </p:spPr>
        <p:txBody>
          <a:bodyPr vert="horz" rtlCol="0">
            <a:spAutoFit/>
          </a:bodyPr>
          <a:lstStyle/>
          <a:p>
            <a:r>
              <a:rPr lang="en-US" sz="1700" smtClean="0">
                <a:solidFill>
                  <a:srgbClr val="000000"/>
                </a:solidFill>
                <a:latin typeface="Arial - 22"/>
              </a:rPr>
              <a:t>x</a:t>
            </a:r>
            <a:endParaRPr lang="en-US" sz="1700">
              <a:solidFill>
                <a:srgbClr val="000000"/>
              </a:solidFill>
              <a:latin typeface="Arial - 22"/>
            </a:endParaRPr>
          </a:p>
        </p:txBody>
      </p:sp>
      <p:sp>
        <p:nvSpPr>
          <p:cNvPr id="20" name="TextBox 19"/>
          <p:cNvSpPr txBox="1"/>
          <p:nvPr/>
        </p:nvSpPr>
        <p:spPr>
          <a:xfrm>
            <a:off x="965200" y="1943100"/>
            <a:ext cx="1499046" cy="507831"/>
          </a:xfrm>
          <a:prstGeom prst="rect">
            <a:avLst/>
          </a:prstGeom>
          <a:noFill/>
        </p:spPr>
        <p:txBody>
          <a:bodyPr vert="horz" rtlCol="0">
            <a:spAutoFit/>
          </a:bodyPr>
          <a:lstStyle/>
          <a:p>
            <a:r>
              <a:rPr lang="en-US" sz="2700" smtClean="0">
                <a:solidFill>
                  <a:srgbClr val="000000"/>
                </a:solidFill>
                <a:latin typeface="Arial - 36"/>
              </a:rPr>
              <a:t>Find x.</a:t>
            </a:r>
            <a:endParaRPr lang="en-US" sz="2700">
              <a:solidFill>
                <a:srgbClr val="000000"/>
              </a:solidFill>
              <a:latin typeface="Arial - 36"/>
            </a:endParaRPr>
          </a:p>
        </p:txBody>
      </p:sp>
    </p:spTree>
    <p:extLst>
      <p:ext uri="{BB962C8B-B14F-4D97-AF65-F5344CB8AC3E}">
        <p14:creationId xmlns:p14="http://schemas.microsoft.com/office/powerpoint/2010/main" val="4077549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5 - 200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1412875" cy="584775"/>
          </a:xfrm>
          <a:prstGeom prst="rect">
            <a:avLst/>
          </a:prstGeom>
          <a:noFill/>
        </p:spPr>
        <p:txBody>
          <a:bodyPr vert="horz" rtlCol="0">
            <a:spAutoFit/>
          </a:bodyPr>
          <a:lstStyle/>
          <a:p>
            <a:r>
              <a:rPr lang="en-US" sz="3000" dirty="0" smtClean="0">
                <a:solidFill>
                  <a:srgbClr val="000000"/>
                </a:solidFill>
                <a:latin typeface="Chalkboard - 40"/>
              </a:rPr>
              <a:t>72</a:t>
            </a:r>
            <a:r>
              <a:rPr lang="en-US" sz="3200" dirty="0">
                <a:solidFill>
                  <a:srgbClr val="000000"/>
                </a:solidFill>
                <a:latin typeface="Arial" panose="020B0604020202020204" pitchFamily="34" charset="0"/>
                <a:cs typeface="Arial" panose="020B0604020202020204" pitchFamily="34" charset="0"/>
              </a:rPr>
              <a:t> °</a:t>
            </a:r>
            <a:endParaRPr lang="en-US" sz="3000" baseline="70000" dirty="0">
              <a:solidFill>
                <a:srgbClr val="000000"/>
              </a:solidFill>
              <a:latin typeface="Chalkboard - 40"/>
            </a:endParaRPr>
          </a:p>
        </p:txBody>
      </p:sp>
      <p:grpSp>
        <p:nvGrpSpPr>
          <p:cNvPr id="14" name="Group 13"/>
          <p:cNvGrpSpPr/>
          <p:nvPr/>
        </p:nvGrpSpPr>
        <p:grpSpPr>
          <a:xfrm>
            <a:off x="355673" y="5725413"/>
            <a:ext cx="4864101" cy="2654301"/>
            <a:chOff x="266700" y="4737100"/>
            <a:chExt cx="4864101" cy="2654301"/>
          </a:xfrm>
        </p:grpSpPr>
        <p:sp>
          <p:nvSpPr>
            <p:cNvPr id="9" name="Freeform 8"/>
            <p:cNvSpPr/>
            <p:nvPr/>
          </p:nvSpPr>
          <p:spPr>
            <a:xfrm>
              <a:off x="317500" y="47879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266700" y="4737100"/>
              <a:ext cx="4833112" cy="2625090"/>
            </a:xfrm>
            <a:prstGeom prst="rect">
              <a:avLst/>
            </a:prstGeom>
            <a:solidFill>
              <a:scrgbClr r="0" g="0" b="0">
                <a:alpha val="0"/>
              </a:scrgbClr>
            </a:solidFill>
          </p:spPr>
        </p:pic>
        <p:grpSp>
          <p:nvGrpSpPr>
            <p:cNvPr id="13" name="Group 12"/>
            <p:cNvGrpSpPr/>
            <p:nvPr/>
          </p:nvGrpSpPr>
          <p:grpSpPr>
            <a:xfrm>
              <a:off x="330200" y="6972300"/>
              <a:ext cx="2201672" cy="333177"/>
              <a:chOff x="330200" y="6972300"/>
              <a:chExt cx="2201672" cy="333177"/>
            </a:xfrm>
          </p:grpSpPr>
          <p:sp>
            <p:nvSpPr>
              <p:cNvPr id="11" name="TextBox 10"/>
              <p:cNvSpPr txBox="1"/>
              <p:nvPr/>
            </p:nvSpPr>
            <p:spPr>
              <a:xfrm>
                <a:off x="342900" y="69977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330200" y="69723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Freeform 14"/>
          <p:cNvSpPr/>
          <p:nvPr/>
        </p:nvSpPr>
        <p:spPr>
          <a:xfrm>
            <a:off x="2961259" y="1499235"/>
            <a:ext cx="5588001" cy="2007236"/>
          </a:xfrm>
          <a:custGeom>
            <a:avLst/>
            <a:gdLst/>
            <a:ahLst/>
            <a:cxnLst/>
            <a:rect l="0" t="0" r="0" b="0"/>
            <a:pathLst>
              <a:path w="5588001" h="2007236">
                <a:moveTo>
                  <a:pt x="2794508" y="0"/>
                </a:moveTo>
                <a:lnTo>
                  <a:pt x="5588000" y="2007235"/>
                </a:lnTo>
                <a:lnTo>
                  <a:pt x="0" y="2007235"/>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a:off x="5377307" y="1474470"/>
            <a:ext cx="359410" cy="20320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61307" y="3419729"/>
            <a:ext cx="12446" cy="185801"/>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13753" y="3416300"/>
            <a:ext cx="0" cy="2540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06800" y="3657600"/>
            <a:ext cx="753890" cy="307777"/>
          </a:xfrm>
          <a:prstGeom prst="rect">
            <a:avLst/>
          </a:prstGeom>
          <a:noFill/>
        </p:spPr>
        <p:txBody>
          <a:bodyPr vert="horz" rtlCol="0">
            <a:spAutoFit/>
          </a:bodyPr>
          <a:lstStyle/>
          <a:p>
            <a:r>
              <a:rPr lang="en-US" sz="1400" smtClean="0">
                <a:solidFill>
                  <a:srgbClr val="000000"/>
                </a:solidFill>
                <a:latin typeface="Arial - 19"/>
              </a:rPr>
              <a:t>10x-7</a:t>
            </a:r>
            <a:endParaRPr lang="en-US" sz="1400">
              <a:solidFill>
                <a:srgbClr val="000000"/>
              </a:solidFill>
              <a:latin typeface="Arial - 19"/>
            </a:endParaRPr>
          </a:p>
        </p:txBody>
      </p:sp>
      <p:sp>
        <p:nvSpPr>
          <p:cNvPr id="20" name="TextBox 19"/>
          <p:cNvSpPr txBox="1"/>
          <p:nvPr/>
        </p:nvSpPr>
        <p:spPr>
          <a:xfrm>
            <a:off x="6261100" y="3657600"/>
            <a:ext cx="718106" cy="323165"/>
          </a:xfrm>
          <a:prstGeom prst="rect">
            <a:avLst/>
          </a:prstGeom>
          <a:noFill/>
        </p:spPr>
        <p:txBody>
          <a:bodyPr vert="horz" rtlCol="0">
            <a:spAutoFit/>
          </a:bodyPr>
          <a:lstStyle/>
          <a:p>
            <a:r>
              <a:rPr lang="en-US" sz="1500" smtClean="0">
                <a:solidFill>
                  <a:srgbClr val="000000"/>
                </a:solidFill>
                <a:latin typeface="Arial - 21"/>
              </a:rPr>
              <a:t>5x+3</a:t>
            </a:r>
            <a:endParaRPr lang="en-US" sz="1500">
              <a:solidFill>
                <a:srgbClr val="000000"/>
              </a:solidFill>
              <a:latin typeface="Arial - 21"/>
            </a:endParaRPr>
          </a:p>
        </p:txBody>
      </p:sp>
      <p:sp>
        <p:nvSpPr>
          <p:cNvPr id="21" name="TextBox 20"/>
          <p:cNvSpPr txBox="1"/>
          <p:nvPr/>
        </p:nvSpPr>
        <p:spPr>
          <a:xfrm rot="20785860">
            <a:off x="5435600" y="3116505"/>
            <a:ext cx="990409" cy="338554"/>
          </a:xfrm>
          <a:prstGeom prst="rect">
            <a:avLst/>
          </a:prstGeom>
          <a:noFill/>
        </p:spPr>
        <p:txBody>
          <a:bodyPr vert="horz" rtlCol="0">
            <a:spAutoFit/>
          </a:bodyPr>
          <a:lstStyle/>
          <a:p>
            <a:r>
              <a:rPr lang="en-US" sz="1500" dirty="0" smtClean="0">
                <a:solidFill>
                  <a:srgbClr val="000000"/>
                </a:solidFill>
                <a:latin typeface="Arial - 20"/>
              </a:rPr>
              <a:t>15x+42</a:t>
            </a:r>
            <a:r>
              <a:rPr lang="en-US" sz="1600" dirty="0">
                <a:solidFill>
                  <a:srgbClr val="000000"/>
                </a:solidFill>
                <a:latin typeface="Arial" panose="020B0604020202020204" pitchFamily="34" charset="0"/>
                <a:cs typeface="Arial" panose="020B0604020202020204" pitchFamily="34" charset="0"/>
              </a:rPr>
              <a:t> °</a:t>
            </a:r>
            <a:endParaRPr lang="en-US" sz="1500" dirty="0">
              <a:solidFill>
                <a:srgbClr val="000000"/>
              </a:solidFill>
              <a:latin typeface="Arial - 20"/>
            </a:endParaRPr>
          </a:p>
        </p:txBody>
      </p:sp>
      <p:sp>
        <p:nvSpPr>
          <p:cNvPr id="22" name="TextBox 21"/>
          <p:cNvSpPr txBox="1"/>
          <p:nvPr/>
        </p:nvSpPr>
        <p:spPr>
          <a:xfrm>
            <a:off x="2374900" y="3517900"/>
            <a:ext cx="482625" cy="507831"/>
          </a:xfrm>
          <a:prstGeom prst="rect">
            <a:avLst/>
          </a:prstGeom>
          <a:noFill/>
        </p:spPr>
        <p:txBody>
          <a:bodyPr vert="horz" rtlCol="0">
            <a:spAutoFit/>
          </a:bodyPr>
          <a:lstStyle/>
          <a:p>
            <a:r>
              <a:rPr lang="en-US" sz="2700" smtClean="0">
                <a:solidFill>
                  <a:srgbClr val="000000"/>
                </a:solidFill>
                <a:latin typeface="Arial - 36"/>
              </a:rPr>
              <a:t>Q</a:t>
            </a:r>
            <a:endParaRPr lang="en-US" sz="2700">
              <a:solidFill>
                <a:srgbClr val="000000"/>
              </a:solidFill>
              <a:latin typeface="Arial - 36"/>
            </a:endParaRPr>
          </a:p>
        </p:txBody>
      </p:sp>
      <p:sp>
        <p:nvSpPr>
          <p:cNvPr id="23" name="TextBox 22"/>
          <p:cNvSpPr txBox="1"/>
          <p:nvPr/>
        </p:nvSpPr>
        <p:spPr>
          <a:xfrm>
            <a:off x="5003800" y="3644900"/>
            <a:ext cx="431949" cy="507831"/>
          </a:xfrm>
          <a:prstGeom prst="rect">
            <a:avLst/>
          </a:prstGeom>
          <a:noFill/>
        </p:spPr>
        <p:txBody>
          <a:bodyPr vert="horz" rtlCol="0">
            <a:spAutoFit/>
          </a:bodyPr>
          <a:lstStyle/>
          <a:p>
            <a:r>
              <a:rPr lang="en-US" sz="2700" smtClean="0">
                <a:solidFill>
                  <a:srgbClr val="000000"/>
                </a:solidFill>
                <a:latin typeface="Arial - 36"/>
              </a:rPr>
              <a:t>S</a:t>
            </a:r>
            <a:endParaRPr lang="en-US" sz="2700">
              <a:solidFill>
                <a:srgbClr val="000000"/>
              </a:solidFill>
              <a:latin typeface="Arial - 36"/>
            </a:endParaRPr>
          </a:p>
        </p:txBody>
      </p:sp>
      <p:sp>
        <p:nvSpPr>
          <p:cNvPr id="24" name="TextBox 23"/>
          <p:cNvSpPr txBox="1"/>
          <p:nvPr/>
        </p:nvSpPr>
        <p:spPr>
          <a:xfrm>
            <a:off x="8470900" y="3670300"/>
            <a:ext cx="457175" cy="507831"/>
          </a:xfrm>
          <a:prstGeom prst="rect">
            <a:avLst/>
          </a:prstGeom>
          <a:noFill/>
        </p:spPr>
        <p:txBody>
          <a:bodyPr vert="horz" rtlCol="0">
            <a:spAutoFit/>
          </a:bodyPr>
          <a:lstStyle/>
          <a:p>
            <a:r>
              <a:rPr lang="en-US" sz="2700" smtClean="0">
                <a:solidFill>
                  <a:srgbClr val="000000"/>
                </a:solidFill>
                <a:latin typeface="Arial - 36"/>
              </a:rPr>
              <a:t>R</a:t>
            </a:r>
            <a:endParaRPr lang="en-US" sz="2700">
              <a:solidFill>
                <a:srgbClr val="000000"/>
              </a:solidFill>
              <a:latin typeface="Arial - 36"/>
            </a:endParaRPr>
          </a:p>
        </p:txBody>
      </p:sp>
      <p:sp>
        <p:nvSpPr>
          <p:cNvPr id="25" name="TextBox 24"/>
          <p:cNvSpPr txBox="1"/>
          <p:nvPr/>
        </p:nvSpPr>
        <p:spPr>
          <a:xfrm>
            <a:off x="5816600" y="1244600"/>
            <a:ext cx="431949" cy="507831"/>
          </a:xfrm>
          <a:prstGeom prst="rect">
            <a:avLst/>
          </a:prstGeom>
          <a:noFill/>
        </p:spPr>
        <p:txBody>
          <a:bodyPr vert="horz" rtlCol="0">
            <a:spAutoFit/>
          </a:bodyPr>
          <a:lstStyle/>
          <a:p>
            <a:r>
              <a:rPr lang="en-US" sz="2700" smtClean="0">
                <a:solidFill>
                  <a:srgbClr val="000000"/>
                </a:solidFill>
                <a:latin typeface="Arial - 36"/>
              </a:rPr>
              <a:t>P</a:t>
            </a:r>
            <a:endParaRPr lang="en-US" sz="2700">
              <a:solidFill>
                <a:srgbClr val="000000"/>
              </a:solidFill>
              <a:latin typeface="Arial - 36"/>
            </a:endParaRPr>
          </a:p>
        </p:txBody>
      </p:sp>
      <p:sp>
        <p:nvSpPr>
          <p:cNvPr id="26" name="TextBox 25"/>
          <p:cNvSpPr txBox="1"/>
          <p:nvPr/>
        </p:nvSpPr>
        <p:spPr>
          <a:xfrm>
            <a:off x="292100" y="1485900"/>
            <a:ext cx="2731343" cy="507831"/>
          </a:xfrm>
          <a:prstGeom prst="rect">
            <a:avLst/>
          </a:prstGeom>
          <a:noFill/>
        </p:spPr>
        <p:txBody>
          <a:bodyPr vert="horz" rtlCol="0">
            <a:spAutoFit/>
          </a:bodyPr>
          <a:lstStyle/>
          <a:p>
            <a:r>
              <a:rPr lang="en-US" sz="2700" smtClean="0">
                <a:solidFill>
                  <a:srgbClr val="000000"/>
                </a:solidFill>
                <a:latin typeface="Arial - 36"/>
              </a:rPr>
              <a:t>Find m&lt;PSR</a:t>
            </a:r>
            <a:endParaRPr lang="en-US" sz="2700">
              <a:solidFill>
                <a:srgbClr val="000000"/>
              </a:solidFill>
              <a:latin typeface="Arial - 36"/>
            </a:endParaRPr>
          </a:p>
        </p:txBody>
      </p:sp>
    </p:spTree>
    <p:extLst>
      <p:ext uri="{BB962C8B-B14F-4D97-AF65-F5344CB8AC3E}">
        <p14:creationId xmlns:p14="http://schemas.microsoft.com/office/powerpoint/2010/main" val="1983262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71800" y="431800"/>
            <a:ext cx="4280917" cy="742062"/>
            <a:chOff x="2971800" y="431800"/>
            <a:chExt cx="4280917" cy="742062"/>
          </a:xfrm>
        </p:grpSpPr>
        <p:sp>
          <p:nvSpPr>
            <p:cNvPr id="2" name="Freeform 1"/>
            <p:cNvSpPr/>
            <p:nvPr/>
          </p:nvSpPr>
          <p:spPr>
            <a:xfrm>
              <a:off x="29718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223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5 - 300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736600" y="5854700"/>
            <a:ext cx="3657600" cy="292388"/>
          </a:xfrm>
          <a:prstGeom prst="rect">
            <a:avLst/>
          </a:prstGeom>
          <a:noFill/>
        </p:spPr>
        <p:txBody>
          <a:bodyPr vert="horz" rtlCol="0">
            <a:spAutoFit/>
          </a:bodyPr>
          <a:lstStyle/>
          <a:p>
            <a:r>
              <a:rPr lang="en-US" sz="1300" smtClean="0">
                <a:solidFill>
                  <a:srgbClr val="000000"/>
                </a:solidFill>
                <a:latin typeface="Chalkboard - 17"/>
              </a:rPr>
              <a:t>24</a:t>
            </a:r>
            <a:endParaRPr lang="en-US" sz="1300">
              <a:solidFill>
                <a:srgbClr val="000000"/>
              </a:solidFill>
              <a:latin typeface="Chalkboard - 17"/>
            </a:endParaRPr>
          </a:p>
        </p:txBody>
      </p:sp>
      <p:grpSp>
        <p:nvGrpSpPr>
          <p:cNvPr id="14" name="Group 13"/>
          <p:cNvGrpSpPr/>
          <p:nvPr/>
        </p:nvGrpSpPr>
        <p:grpSpPr>
          <a:xfrm>
            <a:off x="401128" y="5518149"/>
            <a:ext cx="4864101" cy="2654301"/>
            <a:chOff x="342900" y="4597400"/>
            <a:chExt cx="4864101" cy="2654301"/>
          </a:xfrm>
        </p:grpSpPr>
        <p:sp>
          <p:nvSpPr>
            <p:cNvPr id="9" name="Freeform 8"/>
            <p:cNvSpPr/>
            <p:nvPr/>
          </p:nvSpPr>
          <p:spPr>
            <a:xfrm>
              <a:off x="393700" y="46482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42900" y="4597400"/>
              <a:ext cx="4833112" cy="2625090"/>
            </a:xfrm>
            <a:prstGeom prst="rect">
              <a:avLst/>
            </a:prstGeom>
            <a:solidFill>
              <a:scrgbClr r="0" g="0" b="0">
                <a:alpha val="0"/>
              </a:scrgbClr>
            </a:solidFill>
          </p:spPr>
        </p:pic>
        <p:grpSp>
          <p:nvGrpSpPr>
            <p:cNvPr id="13" name="Group 12"/>
            <p:cNvGrpSpPr/>
            <p:nvPr/>
          </p:nvGrpSpPr>
          <p:grpSpPr>
            <a:xfrm>
              <a:off x="406400" y="6832600"/>
              <a:ext cx="2201672" cy="333177"/>
              <a:chOff x="406400" y="6832600"/>
              <a:chExt cx="2201672" cy="333177"/>
            </a:xfrm>
          </p:grpSpPr>
          <p:sp>
            <p:nvSpPr>
              <p:cNvPr id="11" name="TextBox 10"/>
              <p:cNvSpPr txBox="1"/>
              <p:nvPr/>
            </p:nvSpPr>
            <p:spPr>
              <a:xfrm>
                <a:off x="419100" y="68580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406400" y="68326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Freeform 14"/>
          <p:cNvSpPr/>
          <p:nvPr/>
        </p:nvSpPr>
        <p:spPr>
          <a:xfrm rot="16200000">
            <a:off x="3831717" y="913765"/>
            <a:ext cx="1908049" cy="4076447"/>
          </a:xfrm>
          <a:custGeom>
            <a:avLst/>
            <a:gdLst/>
            <a:ahLst/>
            <a:cxnLst/>
            <a:rect l="0" t="0" r="0" b="0"/>
            <a:pathLst>
              <a:path w="1908049" h="4076447">
                <a:moveTo>
                  <a:pt x="954151" y="0"/>
                </a:moveTo>
                <a:lnTo>
                  <a:pt x="1908048" y="4076446"/>
                </a:lnTo>
                <a:lnTo>
                  <a:pt x="0" y="4076446"/>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713482" y="2948940"/>
            <a:ext cx="4088765"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6579489" y="2949194"/>
            <a:ext cx="247905" cy="247778"/>
          </a:xfrm>
          <a:custGeom>
            <a:avLst/>
            <a:gdLst/>
            <a:ahLst/>
            <a:cxnLst/>
            <a:rect l="0" t="0" r="0" b="0"/>
            <a:pathLst>
              <a:path w="247905" h="247778">
                <a:moveTo>
                  <a:pt x="0" y="0"/>
                </a:moveTo>
                <a:lnTo>
                  <a:pt x="247904" y="0"/>
                </a:lnTo>
                <a:lnTo>
                  <a:pt x="247904" y="247777"/>
                </a:lnTo>
                <a:lnTo>
                  <a:pt x="0" y="247777"/>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007100" y="2565400"/>
            <a:ext cx="791626" cy="400110"/>
          </a:xfrm>
          <a:prstGeom prst="rect">
            <a:avLst/>
          </a:prstGeom>
          <a:noFill/>
        </p:spPr>
        <p:txBody>
          <a:bodyPr vert="horz" rtlCol="0">
            <a:spAutoFit/>
          </a:bodyPr>
          <a:lstStyle/>
          <a:p>
            <a:r>
              <a:rPr lang="en-US" sz="2000" smtClean="0">
                <a:solidFill>
                  <a:srgbClr val="000000"/>
                </a:solidFill>
                <a:latin typeface="Arial - 26"/>
              </a:rPr>
              <a:t>4x-6</a:t>
            </a:r>
            <a:endParaRPr lang="en-US" sz="2000">
              <a:solidFill>
                <a:srgbClr val="000000"/>
              </a:solidFill>
              <a:latin typeface="Arial - 26"/>
            </a:endParaRPr>
          </a:p>
        </p:txBody>
      </p:sp>
      <p:sp>
        <p:nvSpPr>
          <p:cNvPr id="19" name="TextBox 18"/>
          <p:cNvSpPr txBox="1"/>
          <p:nvPr/>
        </p:nvSpPr>
        <p:spPr>
          <a:xfrm>
            <a:off x="6883400" y="2425700"/>
            <a:ext cx="486709" cy="276999"/>
          </a:xfrm>
          <a:prstGeom prst="rect">
            <a:avLst/>
          </a:prstGeom>
          <a:noFill/>
        </p:spPr>
        <p:txBody>
          <a:bodyPr vert="horz" rtlCol="0">
            <a:spAutoFit/>
          </a:bodyPr>
          <a:lstStyle/>
          <a:p>
            <a:r>
              <a:rPr lang="en-US" sz="1200" smtClean="0">
                <a:solidFill>
                  <a:srgbClr val="000000"/>
                </a:solidFill>
                <a:latin typeface="Arial - 17"/>
              </a:rPr>
              <a:t>x+7</a:t>
            </a:r>
            <a:endParaRPr lang="en-US" sz="1200">
              <a:solidFill>
                <a:srgbClr val="000000"/>
              </a:solidFill>
              <a:latin typeface="Arial - 17"/>
            </a:endParaRPr>
          </a:p>
        </p:txBody>
      </p:sp>
      <p:sp>
        <p:nvSpPr>
          <p:cNvPr id="20" name="TextBox 19"/>
          <p:cNvSpPr txBox="1"/>
          <p:nvPr/>
        </p:nvSpPr>
        <p:spPr>
          <a:xfrm>
            <a:off x="6870700" y="3378200"/>
            <a:ext cx="658234" cy="276999"/>
          </a:xfrm>
          <a:prstGeom prst="rect">
            <a:avLst/>
          </a:prstGeom>
          <a:noFill/>
        </p:spPr>
        <p:txBody>
          <a:bodyPr vert="horz" rtlCol="0">
            <a:spAutoFit/>
          </a:bodyPr>
          <a:lstStyle/>
          <a:p>
            <a:r>
              <a:rPr lang="en-US" sz="1200" smtClean="0">
                <a:solidFill>
                  <a:srgbClr val="000000"/>
                </a:solidFill>
                <a:latin typeface="Arial - 16"/>
              </a:rPr>
              <a:t>2x-15</a:t>
            </a:r>
            <a:endParaRPr lang="en-US" sz="1200">
              <a:solidFill>
                <a:srgbClr val="000000"/>
              </a:solidFill>
              <a:latin typeface="Arial - 16"/>
            </a:endParaRPr>
          </a:p>
        </p:txBody>
      </p:sp>
      <p:sp>
        <p:nvSpPr>
          <p:cNvPr id="21" name="TextBox 20"/>
          <p:cNvSpPr txBox="1"/>
          <p:nvPr/>
        </p:nvSpPr>
        <p:spPr>
          <a:xfrm>
            <a:off x="901700" y="1714500"/>
            <a:ext cx="3862958" cy="507831"/>
          </a:xfrm>
          <a:prstGeom prst="rect">
            <a:avLst/>
          </a:prstGeom>
          <a:noFill/>
        </p:spPr>
        <p:txBody>
          <a:bodyPr vert="horz" rtlCol="0">
            <a:spAutoFit/>
          </a:bodyPr>
          <a:lstStyle/>
          <a:p>
            <a:r>
              <a:rPr lang="en-US" sz="2700" smtClean="0">
                <a:solidFill>
                  <a:srgbClr val="000000"/>
                </a:solidFill>
                <a:latin typeface="Arial - 36"/>
              </a:rPr>
              <a:t>Find the value of x</a:t>
            </a:r>
            <a:endParaRPr lang="en-US" sz="2700">
              <a:solidFill>
                <a:srgbClr val="000000"/>
              </a:solidFill>
              <a:latin typeface="Arial - 36"/>
            </a:endParaRPr>
          </a:p>
        </p:txBody>
      </p:sp>
      <p:sp>
        <p:nvSpPr>
          <p:cNvPr id="22" name="Oval 21"/>
          <p:cNvSpPr/>
          <p:nvPr/>
        </p:nvSpPr>
        <p:spPr>
          <a:xfrm>
            <a:off x="6726301" y="2551176"/>
            <a:ext cx="83566" cy="83566"/>
          </a:xfrm>
          <a:prstGeom prst="ellipse">
            <a:avLst/>
          </a:pr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839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5 - 400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990600" y="6324600"/>
            <a:ext cx="3657600" cy="292388"/>
          </a:xfrm>
          <a:prstGeom prst="rect">
            <a:avLst/>
          </a:prstGeom>
          <a:noFill/>
        </p:spPr>
        <p:txBody>
          <a:bodyPr vert="horz" rtlCol="0">
            <a:spAutoFit/>
          </a:bodyPr>
          <a:lstStyle/>
          <a:p>
            <a:r>
              <a:rPr lang="en-US" sz="1300" smtClean="0">
                <a:solidFill>
                  <a:srgbClr val="000000"/>
                </a:solidFill>
                <a:latin typeface="Chalkboard - 17"/>
              </a:rPr>
              <a:t>Angles 4, 6, 2, and 7</a:t>
            </a:r>
            <a:endParaRPr lang="en-US" sz="1300">
              <a:solidFill>
                <a:srgbClr val="000000"/>
              </a:solidFill>
              <a:latin typeface="Chalkboard - 17"/>
            </a:endParaRPr>
          </a:p>
        </p:txBody>
      </p:sp>
      <p:grpSp>
        <p:nvGrpSpPr>
          <p:cNvPr id="14" name="Group 13"/>
          <p:cNvGrpSpPr/>
          <p:nvPr/>
        </p:nvGrpSpPr>
        <p:grpSpPr>
          <a:xfrm>
            <a:off x="317500" y="4775200"/>
            <a:ext cx="4864101" cy="2654301"/>
            <a:chOff x="317500" y="4775200"/>
            <a:chExt cx="4864101" cy="2654301"/>
          </a:xfrm>
        </p:grpSpPr>
        <p:sp>
          <p:nvSpPr>
            <p:cNvPr id="9" name="Freeform 8"/>
            <p:cNvSpPr/>
            <p:nvPr/>
          </p:nvSpPr>
          <p:spPr>
            <a:xfrm>
              <a:off x="368300" y="48260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7500" y="4775200"/>
              <a:ext cx="4833112" cy="2625090"/>
            </a:xfrm>
            <a:prstGeom prst="rect">
              <a:avLst/>
            </a:prstGeom>
            <a:solidFill>
              <a:scrgbClr r="0" g="0" b="0">
                <a:alpha val="0"/>
              </a:scrgbClr>
            </a:solidFill>
          </p:spPr>
        </p:pic>
        <p:grpSp>
          <p:nvGrpSpPr>
            <p:cNvPr id="13" name="Group 12"/>
            <p:cNvGrpSpPr/>
            <p:nvPr/>
          </p:nvGrpSpPr>
          <p:grpSpPr>
            <a:xfrm>
              <a:off x="381000" y="7010400"/>
              <a:ext cx="2201672" cy="333177"/>
              <a:chOff x="381000" y="7010400"/>
              <a:chExt cx="2201672" cy="333177"/>
            </a:xfrm>
          </p:grpSpPr>
          <p:sp>
            <p:nvSpPr>
              <p:cNvPr id="11" name="TextBox 10"/>
              <p:cNvSpPr txBox="1"/>
              <p:nvPr/>
            </p:nvSpPr>
            <p:spPr>
              <a:xfrm>
                <a:off x="393700" y="70358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381000" y="70104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Freeform 14"/>
          <p:cNvSpPr/>
          <p:nvPr/>
        </p:nvSpPr>
        <p:spPr>
          <a:xfrm rot="14254200">
            <a:off x="3638423" y="1901317"/>
            <a:ext cx="2428495" cy="2428495"/>
          </a:xfrm>
          <a:custGeom>
            <a:avLst/>
            <a:gdLst/>
            <a:ahLst/>
            <a:cxnLst/>
            <a:rect l="0" t="0" r="0" b="0"/>
            <a:pathLst>
              <a:path w="2428495" h="2428495">
                <a:moveTo>
                  <a:pt x="0" y="0"/>
                </a:moveTo>
                <a:lnTo>
                  <a:pt x="2428494" y="2428494"/>
                </a:lnTo>
                <a:lnTo>
                  <a:pt x="0" y="2428494"/>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4472940" y="309753"/>
            <a:ext cx="1028319" cy="447294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41801" y="3494024"/>
            <a:ext cx="2775458" cy="1771777"/>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745482" y="3494024"/>
            <a:ext cx="1771777" cy="99187"/>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95900" y="1257300"/>
            <a:ext cx="292892" cy="353943"/>
          </a:xfrm>
          <a:prstGeom prst="rect">
            <a:avLst/>
          </a:prstGeom>
          <a:noFill/>
        </p:spPr>
        <p:txBody>
          <a:bodyPr vert="horz" rtlCol="0">
            <a:spAutoFit/>
          </a:bodyPr>
          <a:lstStyle/>
          <a:p>
            <a:r>
              <a:rPr lang="en-US" sz="1700" smtClean="0">
                <a:solidFill>
                  <a:srgbClr val="000000"/>
                </a:solidFill>
                <a:latin typeface="Arial - 23"/>
              </a:rPr>
              <a:t>1</a:t>
            </a:r>
            <a:endParaRPr lang="en-US" sz="1700">
              <a:solidFill>
                <a:srgbClr val="000000"/>
              </a:solidFill>
              <a:latin typeface="Arial - 23"/>
            </a:endParaRPr>
          </a:p>
        </p:txBody>
      </p:sp>
      <p:sp>
        <p:nvSpPr>
          <p:cNvPr id="20" name="TextBox 19"/>
          <p:cNvSpPr txBox="1"/>
          <p:nvPr/>
        </p:nvSpPr>
        <p:spPr>
          <a:xfrm>
            <a:off x="5143500" y="1701800"/>
            <a:ext cx="292892" cy="353943"/>
          </a:xfrm>
          <a:prstGeom prst="rect">
            <a:avLst/>
          </a:prstGeom>
          <a:noFill/>
        </p:spPr>
        <p:txBody>
          <a:bodyPr vert="horz" rtlCol="0">
            <a:spAutoFit/>
          </a:bodyPr>
          <a:lstStyle/>
          <a:p>
            <a:r>
              <a:rPr lang="en-US" sz="1700" smtClean="0">
                <a:solidFill>
                  <a:srgbClr val="000000"/>
                </a:solidFill>
                <a:latin typeface="Arial - 23"/>
              </a:rPr>
              <a:t>2</a:t>
            </a:r>
            <a:endParaRPr lang="en-US" sz="1700">
              <a:solidFill>
                <a:srgbClr val="000000"/>
              </a:solidFill>
              <a:latin typeface="Arial - 23"/>
            </a:endParaRPr>
          </a:p>
        </p:txBody>
      </p:sp>
      <p:sp>
        <p:nvSpPr>
          <p:cNvPr id="21" name="TextBox 20"/>
          <p:cNvSpPr txBox="1"/>
          <p:nvPr/>
        </p:nvSpPr>
        <p:spPr>
          <a:xfrm>
            <a:off x="6083300" y="3187700"/>
            <a:ext cx="292892" cy="353943"/>
          </a:xfrm>
          <a:prstGeom prst="rect">
            <a:avLst/>
          </a:prstGeom>
          <a:noFill/>
        </p:spPr>
        <p:txBody>
          <a:bodyPr vert="horz" rtlCol="0">
            <a:spAutoFit/>
          </a:bodyPr>
          <a:lstStyle/>
          <a:p>
            <a:r>
              <a:rPr lang="en-US" sz="1700" smtClean="0">
                <a:solidFill>
                  <a:srgbClr val="000000"/>
                </a:solidFill>
                <a:latin typeface="Arial - 23"/>
              </a:rPr>
              <a:t>7</a:t>
            </a:r>
            <a:endParaRPr lang="en-US" sz="1700">
              <a:solidFill>
                <a:srgbClr val="000000"/>
              </a:solidFill>
              <a:latin typeface="Arial - 23"/>
            </a:endParaRPr>
          </a:p>
        </p:txBody>
      </p:sp>
      <p:sp>
        <p:nvSpPr>
          <p:cNvPr id="22" name="TextBox 21"/>
          <p:cNvSpPr txBox="1"/>
          <p:nvPr/>
        </p:nvSpPr>
        <p:spPr>
          <a:xfrm>
            <a:off x="4813300" y="3149600"/>
            <a:ext cx="292892" cy="353943"/>
          </a:xfrm>
          <a:prstGeom prst="rect">
            <a:avLst/>
          </a:prstGeom>
          <a:noFill/>
        </p:spPr>
        <p:txBody>
          <a:bodyPr vert="horz" rtlCol="0">
            <a:spAutoFit/>
          </a:bodyPr>
          <a:lstStyle/>
          <a:p>
            <a:r>
              <a:rPr lang="en-US" sz="1700" smtClean="0">
                <a:solidFill>
                  <a:srgbClr val="000000"/>
                </a:solidFill>
                <a:latin typeface="Arial - 23"/>
              </a:rPr>
              <a:t>3</a:t>
            </a:r>
            <a:endParaRPr lang="en-US" sz="1700">
              <a:solidFill>
                <a:srgbClr val="000000"/>
              </a:solidFill>
              <a:latin typeface="Arial - 23"/>
            </a:endParaRPr>
          </a:p>
        </p:txBody>
      </p:sp>
      <p:sp>
        <p:nvSpPr>
          <p:cNvPr id="23" name="TextBox 22"/>
          <p:cNvSpPr txBox="1"/>
          <p:nvPr/>
        </p:nvSpPr>
        <p:spPr>
          <a:xfrm>
            <a:off x="4737100" y="3594100"/>
            <a:ext cx="292892" cy="353943"/>
          </a:xfrm>
          <a:prstGeom prst="rect">
            <a:avLst/>
          </a:prstGeom>
          <a:noFill/>
        </p:spPr>
        <p:txBody>
          <a:bodyPr vert="horz" rtlCol="0">
            <a:spAutoFit/>
          </a:bodyPr>
          <a:lstStyle/>
          <a:p>
            <a:r>
              <a:rPr lang="en-US" sz="1700" smtClean="0">
                <a:solidFill>
                  <a:srgbClr val="000000"/>
                </a:solidFill>
                <a:latin typeface="Arial - 23"/>
              </a:rPr>
              <a:t>4</a:t>
            </a:r>
            <a:endParaRPr lang="en-US" sz="1700">
              <a:solidFill>
                <a:srgbClr val="000000"/>
              </a:solidFill>
              <a:latin typeface="Arial - 23"/>
            </a:endParaRPr>
          </a:p>
        </p:txBody>
      </p:sp>
      <p:sp>
        <p:nvSpPr>
          <p:cNvPr id="24" name="TextBox 23"/>
          <p:cNvSpPr txBox="1"/>
          <p:nvPr/>
        </p:nvSpPr>
        <p:spPr>
          <a:xfrm>
            <a:off x="5867400" y="3505200"/>
            <a:ext cx="292892" cy="353943"/>
          </a:xfrm>
          <a:prstGeom prst="rect">
            <a:avLst/>
          </a:prstGeom>
          <a:noFill/>
        </p:spPr>
        <p:txBody>
          <a:bodyPr vert="horz" rtlCol="0">
            <a:spAutoFit/>
          </a:bodyPr>
          <a:lstStyle/>
          <a:p>
            <a:r>
              <a:rPr lang="en-US" sz="1700" smtClean="0">
                <a:solidFill>
                  <a:srgbClr val="000000"/>
                </a:solidFill>
                <a:latin typeface="Arial - 23"/>
              </a:rPr>
              <a:t>6</a:t>
            </a:r>
            <a:endParaRPr lang="en-US" sz="1700">
              <a:solidFill>
                <a:srgbClr val="000000"/>
              </a:solidFill>
              <a:latin typeface="Arial - 23"/>
            </a:endParaRPr>
          </a:p>
        </p:txBody>
      </p:sp>
      <p:sp>
        <p:nvSpPr>
          <p:cNvPr id="25" name="TextBox 24"/>
          <p:cNvSpPr txBox="1"/>
          <p:nvPr/>
        </p:nvSpPr>
        <p:spPr>
          <a:xfrm>
            <a:off x="4597400" y="4241800"/>
            <a:ext cx="292892" cy="353943"/>
          </a:xfrm>
          <a:prstGeom prst="rect">
            <a:avLst/>
          </a:prstGeom>
          <a:noFill/>
        </p:spPr>
        <p:txBody>
          <a:bodyPr vert="horz" rtlCol="0">
            <a:spAutoFit/>
          </a:bodyPr>
          <a:lstStyle/>
          <a:p>
            <a:r>
              <a:rPr lang="en-US" sz="1700" smtClean="0">
                <a:solidFill>
                  <a:srgbClr val="000000"/>
                </a:solidFill>
                <a:latin typeface="Arial - 23"/>
              </a:rPr>
              <a:t>5</a:t>
            </a:r>
            <a:endParaRPr lang="en-US" sz="1700">
              <a:solidFill>
                <a:srgbClr val="000000"/>
              </a:solidFill>
              <a:latin typeface="Arial - 23"/>
            </a:endParaRPr>
          </a:p>
        </p:txBody>
      </p:sp>
      <p:sp>
        <p:nvSpPr>
          <p:cNvPr id="26" name="TextBox 25"/>
          <p:cNvSpPr txBox="1"/>
          <p:nvPr/>
        </p:nvSpPr>
        <p:spPr>
          <a:xfrm>
            <a:off x="4178300" y="4495800"/>
            <a:ext cx="292892" cy="353943"/>
          </a:xfrm>
          <a:prstGeom prst="rect">
            <a:avLst/>
          </a:prstGeom>
          <a:noFill/>
        </p:spPr>
        <p:txBody>
          <a:bodyPr vert="horz" rtlCol="0">
            <a:spAutoFit/>
          </a:bodyPr>
          <a:lstStyle/>
          <a:p>
            <a:r>
              <a:rPr lang="en-US" sz="1700" smtClean="0">
                <a:solidFill>
                  <a:srgbClr val="000000"/>
                </a:solidFill>
                <a:latin typeface="Arial - 23"/>
              </a:rPr>
              <a:t>8</a:t>
            </a:r>
            <a:endParaRPr lang="en-US" sz="1700">
              <a:solidFill>
                <a:srgbClr val="000000"/>
              </a:solidFill>
              <a:latin typeface="Arial - 23"/>
            </a:endParaRPr>
          </a:p>
        </p:txBody>
      </p:sp>
      <p:sp>
        <p:nvSpPr>
          <p:cNvPr id="27" name="TextBox 26"/>
          <p:cNvSpPr txBox="1"/>
          <p:nvPr/>
        </p:nvSpPr>
        <p:spPr>
          <a:xfrm>
            <a:off x="406400" y="1600200"/>
            <a:ext cx="3441065" cy="1338828"/>
          </a:xfrm>
          <a:prstGeom prst="rect">
            <a:avLst/>
          </a:prstGeom>
          <a:noFill/>
        </p:spPr>
        <p:txBody>
          <a:bodyPr vert="horz" rtlCol="0">
            <a:spAutoFit/>
          </a:bodyPr>
          <a:lstStyle/>
          <a:p>
            <a:r>
              <a:rPr lang="en-US" sz="2700" smtClean="0">
                <a:solidFill>
                  <a:srgbClr val="000000"/>
                </a:solidFill>
                <a:latin typeface="Arial - 36"/>
              </a:rPr>
              <a:t>List all angles that measure less than angle 8.</a:t>
            </a:r>
            <a:endParaRPr lang="en-US" sz="2700">
              <a:solidFill>
                <a:srgbClr val="000000"/>
              </a:solidFill>
              <a:latin typeface="Arial - 36"/>
            </a:endParaRPr>
          </a:p>
        </p:txBody>
      </p:sp>
    </p:spTree>
    <p:extLst>
      <p:ext uri="{BB962C8B-B14F-4D97-AF65-F5344CB8AC3E}">
        <p14:creationId xmlns:p14="http://schemas.microsoft.com/office/powerpoint/2010/main" val="3385335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42062"/>
            <a:chOff x="2946400" y="431800"/>
            <a:chExt cx="4280917" cy="742062"/>
          </a:xfrm>
        </p:grpSpPr>
        <p:sp>
          <p:nvSpPr>
            <p:cNvPr id="2" name="Freeform 1"/>
            <p:cNvSpPr/>
            <p:nvPr/>
          </p:nvSpPr>
          <p:spPr>
            <a:xfrm>
              <a:off x="2946400" y="431800"/>
              <a:ext cx="4280917" cy="742062"/>
            </a:xfrm>
            <a:custGeom>
              <a:avLst/>
              <a:gdLst/>
              <a:ahLst/>
              <a:cxnLst/>
              <a:rect l="0" t="0" r="0" b="0"/>
              <a:pathLst>
                <a:path w="4280917" h="742062">
                  <a:moveTo>
                    <a:pt x="0" y="0"/>
                  </a:moveTo>
                  <a:lnTo>
                    <a:pt x="4280916" y="0"/>
                  </a:lnTo>
                  <a:lnTo>
                    <a:pt x="4280916" y="742061"/>
                  </a:lnTo>
                  <a:lnTo>
                    <a:pt x="0" y="742061"/>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8903"/>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5 - 500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3657600" cy="292388"/>
          </a:xfrm>
          <a:prstGeom prst="rect">
            <a:avLst/>
          </a:prstGeom>
          <a:noFill/>
        </p:spPr>
        <p:txBody>
          <a:bodyPr vert="horz" rtlCol="0">
            <a:spAutoFit/>
          </a:bodyPr>
          <a:lstStyle/>
          <a:p>
            <a:r>
              <a:rPr lang="en-US" sz="1300" smtClean="0">
                <a:solidFill>
                  <a:srgbClr val="000000"/>
                </a:solidFill>
                <a:latin typeface="Chalkboard - 17"/>
              </a:rPr>
              <a:t>20.98</a:t>
            </a:r>
            <a:endParaRPr lang="en-US" sz="1300">
              <a:solidFill>
                <a:srgbClr val="000000"/>
              </a:solidFill>
              <a:latin typeface="Chalkboard - 17"/>
            </a:endParaRPr>
          </a:p>
        </p:txBody>
      </p:sp>
      <p:grpSp>
        <p:nvGrpSpPr>
          <p:cNvPr id="14" name="Group 13"/>
          <p:cNvGrpSpPr/>
          <p:nvPr/>
        </p:nvGrpSpPr>
        <p:grpSpPr>
          <a:xfrm>
            <a:off x="228600" y="4711700"/>
            <a:ext cx="4864101" cy="2654301"/>
            <a:chOff x="228600" y="4711700"/>
            <a:chExt cx="4864101" cy="2654301"/>
          </a:xfrm>
        </p:grpSpPr>
        <p:sp>
          <p:nvSpPr>
            <p:cNvPr id="9" name="Freeform 8"/>
            <p:cNvSpPr/>
            <p:nvPr/>
          </p:nvSpPr>
          <p:spPr>
            <a:xfrm>
              <a:off x="279400" y="47625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228600" y="4711700"/>
              <a:ext cx="4833112" cy="2625090"/>
            </a:xfrm>
            <a:prstGeom prst="rect">
              <a:avLst/>
            </a:prstGeom>
            <a:solidFill>
              <a:scrgbClr r="0" g="0" b="0">
                <a:alpha val="0"/>
              </a:scrgbClr>
            </a:solidFill>
          </p:spPr>
        </p:pic>
        <p:grpSp>
          <p:nvGrpSpPr>
            <p:cNvPr id="13" name="Group 12"/>
            <p:cNvGrpSpPr/>
            <p:nvPr/>
          </p:nvGrpSpPr>
          <p:grpSpPr>
            <a:xfrm>
              <a:off x="292100" y="6946900"/>
              <a:ext cx="2201672" cy="333177"/>
              <a:chOff x="292100" y="6946900"/>
              <a:chExt cx="2201672" cy="333177"/>
            </a:xfrm>
          </p:grpSpPr>
          <p:sp>
            <p:nvSpPr>
              <p:cNvPr id="11" name="TextBox 10"/>
              <p:cNvSpPr txBox="1"/>
              <p:nvPr/>
            </p:nvSpPr>
            <p:spPr>
              <a:xfrm>
                <a:off x="304800" y="69723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292100" y="69469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Freeform 14"/>
          <p:cNvSpPr/>
          <p:nvPr/>
        </p:nvSpPr>
        <p:spPr>
          <a:xfrm>
            <a:off x="5550789" y="1957705"/>
            <a:ext cx="3791459" cy="1932814"/>
          </a:xfrm>
          <a:custGeom>
            <a:avLst/>
            <a:gdLst/>
            <a:ahLst/>
            <a:cxnLst/>
            <a:rect l="0" t="0" r="0" b="0"/>
            <a:pathLst>
              <a:path w="3791459" h="1932814">
                <a:moveTo>
                  <a:pt x="1896110" y="0"/>
                </a:moveTo>
                <a:lnTo>
                  <a:pt x="3791458" y="1932813"/>
                </a:lnTo>
                <a:lnTo>
                  <a:pt x="0" y="1932813"/>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08000" y="1257300"/>
            <a:ext cx="5845572" cy="1754326"/>
          </a:xfrm>
          <a:prstGeom prst="rect">
            <a:avLst/>
          </a:prstGeom>
          <a:noFill/>
        </p:spPr>
        <p:txBody>
          <a:bodyPr vert="horz" rtlCol="0">
            <a:spAutoFit/>
          </a:bodyPr>
          <a:lstStyle/>
          <a:p>
            <a:r>
              <a:rPr lang="en-US" sz="2700" smtClean="0">
                <a:solidFill>
                  <a:srgbClr val="000000"/>
                </a:solidFill>
                <a:latin typeface="Arial - 36"/>
              </a:rPr>
              <a:t>Find the area of the triangle.</a:t>
            </a:r>
          </a:p>
          <a:p>
            <a:r>
              <a:rPr lang="en-US" sz="2700" smtClean="0">
                <a:solidFill>
                  <a:srgbClr val="000000"/>
                </a:solidFill>
                <a:latin typeface="Arial - 36"/>
              </a:rPr>
              <a:t>Hint: Herron's Formula</a:t>
            </a:r>
          </a:p>
          <a:p>
            <a:r>
              <a:rPr lang="en-US" sz="2700" smtClean="0">
                <a:solidFill>
                  <a:srgbClr val="000000"/>
                </a:solidFill>
                <a:latin typeface="Arial - 36"/>
              </a:rPr>
              <a:t>A=√(s(s-a)(s-b)(s-c))</a:t>
            </a:r>
          </a:p>
          <a:p>
            <a:r>
              <a:rPr lang="en-US" sz="2700" smtClean="0">
                <a:solidFill>
                  <a:srgbClr val="000000"/>
                </a:solidFill>
                <a:latin typeface="Arial - 36"/>
              </a:rPr>
              <a:t>s=1/2p</a:t>
            </a:r>
            <a:endParaRPr lang="en-US" sz="2700">
              <a:solidFill>
                <a:srgbClr val="000000"/>
              </a:solidFill>
              <a:latin typeface="Arial - 36"/>
            </a:endParaRPr>
          </a:p>
        </p:txBody>
      </p:sp>
      <p:sp>
        <p:nvSpPr>
          <p:cNvPr id="17" name="TextBox 16"/>
          <p:cNvSpPr txBox="1"/>
          <p:nvPr/>
        </p:nvSpPr>
        <p:spPr>
          <a:xfrm>
            <a:off x="6070600" y="2527300"/>
            <a:ext cx="381273" cy="507831"/>
          </a:xfrm>
          <a:prstGeom prst="rect">
            <a:avLst/>
          </a:prstGeom>
          <a:noFill/>
        </p:spPr>
        <p:txBody>
          <a:bodyPr vert="horz" rtlCol="0">
            <a:spAutoFit/>
          </a:bodyPr>
          <a:lstStyle/>
          <a:p>
            <a:r>
              <a:rPr lang="en-US" sz="2700" smtClean="0">
                <a:solidFill>
                  <a:srgbClr val="000000"/>
                </a:solidFill>
                <a:latin typeface="Arial - 36"/>
              </a:rPr>
              <a:t>6</a:t>
            </a:r>
            <a:endParaRPr lang="en-US" sz="2700">
              <a:solidFill>
                <a:srgbClr val="000000"/>
              </a:solidFill>
              <a:latin typeface="Arial - 36"/>
            </a:endParaRPr>
          </a:p>
        </p:txBody>
      </p:sp>
      <p:sp>
        <p:nvSpPr>
          <p:cNvPr id="18" name="TextBox 17"/>
          <p:cNvSpPr txBox="1"/>
          <p:nvPr/>
        </p:nvSpPr>
        <p:spPr>
          <a:xfrm>
            <a:off x="8407400" y="2565400"/>
            <a:ext cx="381273" cy="507831"/>
          </a:xfrm>
          <a:prstGeom prst="rect">
            <a:avLst/>
          </a:prstGeom>
          <a:noFill/>
        </p:spPr>
        <p:txBody>
          <a:bodyPr vert="horz" rtlCol="0">
            <a:spAutoFit/>
          </a:bodyPr>
          <a:lstStyle/>
          <a:p>
            <a:r>
              <a:rPr lang="en-US" sz="2700" smtClean="0">
                <a:solidFill>
                  <a:srgbClr val="000000"/>
                </a:solidFill>
                <a:latin typeface="Arial - 36"/>
              </a:rPr>
              <a:t>7</a:t>
            </a:r>
            <a:endParaRPr lang="en-US" sz="2700">
              <a:solidFill>
                <a:srgbClr val="000000"/>
              </a:solidFill>
              <a:latin typeface="Arial - 36"/>
            </a:endParaRPr>
          </a:p>
        </p:txBody>
      </p:sp>
      <p:sp>
        <p:nvSpPr>
          <p:cNvPr id="19" name="TextBox 18"/>
          <p:cNvSpPr txBox="1"/>
          <p:nvPr/>
        </p:nvSpPr>
        <p:spPr>
          <a:xfrm>
            <a:off x="7150100" y="4038600"/>
            <a:ext cx="381273" cy="507831"/>
          </a:xfrm>
          <a:prstGeom prst="rect">
            <a:avLst/>
          </a:prstGeom>
          <a:noFill/>
        </p:spPr>
        <p:txBody>
          <a:bodyPr vert="horz" rtlCol="0">
            <a:spAutoFit/>
          </a:bodyPr>
          <a:lstStyle/>
          <a:p>
            <a:r>
              <a:rPr lang="en-US" sz="2700" smtClean="0">
                <a:solidFill>
                  <a:srgbClr val="000000"/>
                </a:solidFill>
                <a:latin typeface="Arial - 36"/>
              </a:rPr>
              <a:t>9</a:t>
            </a:r>
            <a:endParaRPr lang="en-US" sz="2700">
              <a:solidFill>
                <a:srgbClr val="000000"/>
              </a:solidFill>
              <a:latin typeface="Arial - 36"/>
            </a:endParaRPr>
          </a:p>
        </p:txBody>
      </p:sp>
    </p:spTree>
    <p:extLst>
      <p:ext uri="{BB962C8B-B14F-4D97-AF65-F5344CB8AC3E}">
        <p14:creationId xmlns:p14="http://schemas.microsoft.com/office/powerpoint/2010/main" val="117074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66700" y="304800"/>
            <a:ext cx="9667621" cy="7419721"/>
          </a:xfrm>
          <a:prstGeom prst="rect">
            <a:avLst/>
          </a:prstGeom>
          <a:solidFill>
            <a:scrgbClr r="0" g="0" b="0">
              <a:alpha val="0"/>
            </a:scrgbClr>
          </a:solidFill>
        </p:spPr>
      </p:pic>
      <p:grpSp>
        <p:nvGrpSpPr>
          <p:cNvPr id="8" name="Group 7"/>
          <p:cNvGrpSpPr/>
          <p:nvPr/>
        </p:nvGrpSpPr>
        <p:grpSpPr>
          <a:xfrm>
            <a:off x="419100" y="2641600"/>
            <a:ext cx="9384411" cy="571881"/>
            <a:chOff x="419100" y="2641600"/>
            <a:chExt cx="9384411" cy="571881"/>
          </a:xfrm>
        </p:grpSpPr>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19100" y="2641600"/>
              <a:ext cx="1700911" cy="559181"/>
            </a:xfrm>
            <a:prstGeom prst="rect">
              <a:avLst/>
            </a:prstGeom>
            <a:solidFill>
              <a:scrgbClr r="0" g="0" b="0">
                <a:alpha val="0"/>
              </a:scrgbClr>
            </a:solidFill>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2336800" y="2654300"/>
              <a:ext cx="1700911" cy="559181"/>
            </a:xfrm>
            <a:prstGeom prst="rect">
              <a:avLst/>
            </a:prstGeom>
            <a:solidFill>
              <a:scrgbClr r="0" g="0" b="0">
                <a:alpha val="0"/>
              </a:scrgbClr>
            </a:solidFill>
          </p:spPr>
        </p:pic>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4254500" y="2654300"/>
              <a:ext cx="1700911" cy="559181"/>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6172200" y="2641600"/>
              <a:ext cx="1700911" cy="559181"/>
            </a:xfrm>
            <a:prstGeom prst="rect">
              <a:avLst/>
            </a:prstGeom>
            <a:solidFill>
              <a:scrgbClr r="0" g="0" b="0">
                <a:alpha val="0"/>
              </a:scrgbClr>
            </a:solidFill>
          </p:spPr>
        </p:pic>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8102600" y="2641600"/>
              <a:ext cx="1700911" cy="559181"/>
            </a:xfrm>
            <a:prstGeom prst="rect">
              <a:avLst/>
            </a:prstGeom>
            <a:solidFill>
              <a:scrgbClr r="0" g="0" b="0">
                <a:alpha val="0"/>
              </a:scrgbClr>
            </a:solidFill>
          </p:spPr>
        </p:pic>
      </p:grpSp>
      <p:sp>
        <p:nvSpPr>
          <p:cNvPr id="9" name="TextBox 8"/>
          <p:cNvSpPr txBox="1"/>
          <p:nvPr/>
        </p:nvSpPr>
        <p:spPr>
          <a:xfrm>
            <a:off x="762000" y="2768600"/>
            <a:ext cx="1422400" cy="292388"/>
          </a:xfrm>
          <a:prstGeom prst="rect">
            <a:avLst/>
          </a:prstGeom>
          <a:noFill/>
        </p:spPr>
        <p:txBody>
          <a:bodyPr vert="horz" rtlCol="0">
            <a:spAutoFit/>
          </a:bodyPr>
          <a:lstStyle/>
          <a:p>
            <a:r>
              <a:rPr lang="en-US" sz="1300" b="1" smtClean="0">
                <a:solidFill>
                  <a:srgbClr val="E6E6FA"/>
                </a:solidFill>
                <a:latin typeface="Chalkboard - 18"/>
              </a:rPr>
              <a:t>Polygons</a:t>
            </a:r>
            <a:endParaRPr lang="en-US" sz="1300" b="1">
              <a:solidFill>
                <a:srgbClr val="E6E6FA"/>
              </a:solidFill>
              <a:latin typeface="Chalkboard - 18"/>
            </a:endParaRPr>
          </a:p>
        </p:txBody>
      </p:sp>
      <p:sp>
        <p:nvSpPr>
          <p:cNvPr id="10" name="TextBox 9"/>
          <p:cNvSpPr txBox="1"/>
          <p:nvPr/>
        </p:nvSpPr>
        <p:spPr>
          <a:xfrm>
            <a:off x="2908300" y="2781300"/>
            <a:ext cx="1371600" cy="292388"/>
          </a:xfrm>
          <a:prstGeom prst="rect">
            <a:avLst/>
          </a:prstGeom>
          <a:noFill/>
        </p:spPr>
        <p:txBody>
          <a:bodyPr vert="horz" rtlCol="0">
            <a:spAutoFit/>
          </a:bodyPr>
          <a:lstStyle/>
          <a:p>
            <a:r>
              <a:rPr lang="en-US" sz="1300" b="1" smtClean="0">
                <a:solidFill>
                  <a:srgbClr val="E6E6FA"/>
                </a:solidFill>
                <a:latin typeface="Chalkboard - 18"/>
              </a:rPr>
              <a:t>Trig</a:t>
            </a:r>
            <a:endParaRPr lang="en-US" sz="1300" b="1">
              <a:solidFill>
                <a:srgbClr val="E6E6FA"/>
              </a:solidFill>
              <a:latin typeface="Chalkboard - 18"/>
            </a:endParaRPr>
          </a:p>
        </p:txBody>
      </p:sp>
      <p:sp>
        <p:nvSpPr>
          <p:cNvPr id="11" name="TextBox 10"/>
          <p:cNvSpPr txBox="1"/>
          <p:nvPr/>
        </p:nvSpPr>
        <p:spPr>
          <a:xfrm>
            <a:off x="4406900" y="2667000"/>
            <a:ext cx="1447800" cy="292388"/>
          </a:xfrm>
          <a:prstGeom prst="rect">
            <a:avLst/>
          </a:prstGeom>
          <a:noFill/>
        </p:spPr>
        <p:txBody>
          <a:bodyPr vert="horz" rtlCol="0">
            <a:spAutoFit/>
          </a:bodyPr>
          <a:lstStyle/>
          <a:p>
            <a:pPr algn="ctr"/>
            <a:r>
              <a:rPr lang="en-US" sz="1300" b="1" smtClean="0">
                <a:solidFill>
                  <a:srgbClr val="E6E6FA"/>
                </a:solidFill>
                <a:latin typeface="Chalkboard - 18"/>
              </a:rPr>
              <a:t>Coordinate Geo</a:t>
            </a:r>
            <a:endParaRPr lang="en-US" sz="1300" b="1">
              <a:solidFill>
                <a:srgbClr val="E6E6FA"/>
              </a:solidFill>
              <a:latin typeface="Chalkboard - 18"/>
            </a:endParaRPr>
          </a:p>
        </p:txBody>
      </p:sp>
      <p:sp>
        <p:nvSpPr>
          <p:cNvPr id="12" name="TextBox 11"/>
          <p:cNvSpPr txBox="1"/>
          <p:nvPr/>
        </p:nvSpPr>
        <p:spPr>
          <a:xfrm>
            <a:off x="6591300" y="2781300"/>
            <a:ext cx="1524000" cy="292388"/>
          </a:xfrm>
          <a:prstGeom prst="rect">
            <a:avLst/>
          </a:prstGeom>
          <a:noFill/>
        </p:spPr>
        <p:txBody>
          <a:bodyPr vert="horz" rtlCol="0">
            <a:spAutoFit/>
          </a:bodyPr>
          <a:lstStyle/>
          <a:p>
            <a:r>
              <a:rPr lang="en-US" sz="1300" b="1" smtClean="0">
                <a:solidFill>
                  <a:srgbClr val="E6E6FA"/>
                </a:solidFill>
                <a:latin typeface="Chalkboard - 18"/>
              </a:rPr>
              <a:t>Proofs</a:t>
            </a:r>
            <a:endParaRPr lang="en-US" sz="1300" b="1">
              <a:solidFill>
                <a:srgbClr val="E6E6FA"/>
              </a:solidFill>
              <a:latin typeface="Chalkboard - 18"/>
            </a:endParaRPr>
          </a:p>
        </p:txBody>
      </p:sp>
      <p:sp>
        <p:nvSpPr>
          <p:cNvPr id="13" name="TextBox 12"/>
          <p:cNvSpPr txBox="1"/>
          <p:nvPr/>
        </p:nvSpPr>
        <p:spPr>
          <a:xfrm>
            <a:off x="8293100" y="2768600"/>
            <a:ext cx="1625600" cy="292388"/>
          </a:xfrm>
          <a:prstGeom prst="rect">
            <a:avLst/>
          </a:prstGeom>
          <a:noFill/>
        </p:spPr>
        <p:txBody>
          <a:bodyPr vert="horz" rtlCol="0">
            <a:spAutoFit/>
          </a:bodyPr>
          <a:lstStyle/>
          <a:p>
            <a:r>
              <a:rPr lang="en-US" sz="1300" b="1" smtClean="0">
                <a:solidFill>
                  <a:srgbClr val="E6E6FA"/>
                </a:solidFill>
                <a:latin typeface="Chalkboard - 18"/>
              </a:rPr>
              <a:t>Triangles II</a:t>
            </a:r>
            <a:endParaRPr lang="en-US" sz="1300" b="1">
              <a:solidFill>
                <a:srgbClr val="E6E6FA"/>
              </a:solidFill>
              <a:latin typeface="Chalkboard - 18"/>
            </a:endParaRPr>
          </a:p>
        </p:txBody>
      </p:sp>
      <p:grpSp>
        <p:nvGrpSpPr>
          <p:cNvPr id="16" name="Group 15"/>
          <p:cNvGrpSpPr/>
          <p:nvPr/>
        </p:nvGrpSpPr>
        <p:grpSpPr>
          <a:xfrm>
            <a:off x="431800" y="3340100"/>
            <a:ext cx="1689735" cy="750062"/>
            <a:chOff x="431800" y="3340100"/>
            <a:chExt cx="1689735" cy="750062"/>
          </a:xfrm>
        </p:grpSpPr>
        <p:pic>
          <p:nvPicPr>
            <p:cNvPr id="14" name="Picture 13">
              <a:hlinkClick r:id="rId4"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31800" y="3340100"/>
              <a:ext cx="1689735" cy="750062"/>
            </a:xfrm>
            <a:prstGeom prst="rect">
              <a:avLst/>
            </a:prstGeom>
            <a:solidFill>
              <a:scrgbClr r="0" g="0" b="0">
                <a:alpha val="0"/>
              </a:scrgbClr>
            </a:solidFill>
          </p:spPr>
        </p:pic>
        <p:sp>
          <p:nvSpPr>
            <p:cNvPr id="15" name="TextBox 14">
              <a:hlinkClick r:id="rId4" action="ppaction://hlinksldjump"/>
            </p:cNvPr>
            <p:cNvSpPr txBox="1"/>
            <p:nvPr/>
          </p:nvSpPr>
          <p:spPr>
            <a:xfrm>
              <a:off x="889000" y="3403600"/>
              <a:ext cx="1143000" cy="492443"/>
            </a:xfrm>
            <a:prstGeom prst="rect">
              <a:avLst/>
            </a:prstGeom>
            <a:noFill/>
          </p:spPr>
          <p:txBody>
            <a:bodyPr vert="horz" rtlCol="0">
              <a:spAutoFit/>
            </a:bodyPr>
            <a:lstStyle/>
            <a:p>
              <a:r>
                <a:rPr lang="en-US" sz="2600" smtClean="0">
                  <a:solidFill>
                    <a:srgbClr val="E6E6FA"/>
                  </a:solidFill>
                  <a:latin typeface="Chalkboard - 35"/>
                </a:rPr>
                <a:t>100</a:t>
              </a:r>
              <a:endParaRPr lang="en-US" sz="2600">
                <a:solidFill>
                  <a:srgbClr val="E6E6FA"/>
                </a:solidFill>
                <a:latin typeface="Chalkboard - 35"/>
              </a:endParaRPr>
            </a:p>
          </p:txBody>
        </p:sp>
      </p:grpSp>
      <p:grpSp>
        <p:nvGrpSpPr>
          <p:cNvPr id="19" name="Group 18"/>
          <p:cNvGrpSpPr/>
          <p:nvPr/>
        </p:nvGrpSpPr>
        <p:grpSpPr>
          <a:xfrm>
            <a:off x="431800" y="4191000"/>
            <a:ext cx="1689735" cy="750062"/>
            <a:chOff x="431800" y="4191000"/>
            <a:chExt cx="1689735" cy="750062"/>
          </a:xfrm>
        </p:grpSpPr>
        <p:pic>
          <p:nvPicPr>
            <p:cNvPr id="17" name="Picture 16">
              <a:hlinkClick r:id="rId6"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31800" y="4191000"/>
              <a:ext cx="1689735" cy="750062"/>
            </a:xfrm>
            <a:prstGeom prst="rect">
              <a:avLst/>
            </a:prstGeom>
            <a:solidFill>
              <a:scrgbClr r="0" g="0" b="0">
                <a:alpha val="0"/>
              </a:scrgbClr>
            </a:solidFill>
          </p:spPr>
        </p:pic>
        <p:sp>
          <p:nvSpPr>
            <p:cNvPr id="18" name="TextBox 17">
              <a:hlinkClick r:id="rId6" action="ppaction://hlinksldjump"/>
            </p:cNvPr>
            <p:cNvSpPr txBox="1"/>
            <p:nvPr/>
          </p:nvSpPr>
          <p:spPr>
            <a:xfrm>
              <a:off x="812800" y="4267200"/>
              <a:ext cx="1244600" cy="507831"/>
            </a:xfrm>
            <a:prstGeom prst="rect">
              <a:avLst/>
            </a:prstGeom>
            <a:noFill/>
          </p:spPr>
          <p:txBody>
            <a:bodyPr vert="horz" rtlCol="0">
              <a:spAutoFit/>
            </a:bodyPr>
            <a:lstStyle/>
            <a:p>
              <a:r>
                <a:rPr lang="en-US" sz="2700" smtClean="0">
                  <a:solidFill>
                    <a:srgbClr val="E6E6FA"/>
                  </a:solidFill>
                  <a:latin typeface="Chalkboard - 36"/>
                </a:rPr>
                <a:t>200</a:t>
              </a:r>
              <a:endParaRPr lang="en-US" sz="2700">
                <a:solidFill>
                  <a:srgbClr val="E6E6FA"/>
                </a:solidFill>
                <a:latin typeface="Chalkboard - 36"/>
              </a:endParaRPr>
            </a:p>
          </p:txBody>
        </p:sp>
      </p:grpSp>
      <p:grpSp>
        <p:nvGrpSpPr>
          <p:cNvPr id="22" name="Group 21"/>
          <p:cNvGrpSpPr/>
          <p:nvPr/>
        </p:nvGrpSpPr>
        <p:grpSpPr>
          <a:xfrm>
            <a:off x="431800" y="5041900"/>
            <a:ext cx="1689735" cy="750062"/>
            <a:chOff x="431800" y="5041900"/>
            <a:chExt cx="1689735" cy="750062"/>
          </a:xfrm>
        </p:grpSpPr>
        <p:pic>
          <p:nvPicPr>
            <p:cNvPr id="20" name="Picture 19">
              <a:hlinkClick r:id="rId7"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31800" y="5041900"/>
              <a:ext cx="1689735" cy="750062"/>
            </a:xfrm>
            <a:prstGeom prst="rect">
              <a:avLst/>
            </a:prstGeom>
            <a:solidFill>
              <a:scrgbClr r="0" g="0" b="0">
                <a:alpha val="0"/>
              </a:scrgbClr>
            </a:solidFill>
          </p:spPr>
        </p:pic>
        <p:sp>
          <p:nvSpPr>
            <p:cNvPr id="21" name="TextBox 20">
              <a:hlinkClick r:id="rId7" action="ppaction://hlinksldjump"/>
            </p:cNvPr>
            <p:cNvSpPr txBox="1"/>
            <p:nvPr/>
          </p:nvSpPr>
          <p:spPr>
            <a:xfrm>
              <a:off x="838200" y="5118100"/>
              <a:ext cx="1244600" cy="507831"/>
            </a:xfrm>
            <a:prstGeom prst="rect">
              <a:avLst/>
            </a:prstGeom>
            <a:noFill/>
          </p:spPr>
          <p:txBody>
            <a:bodyPr vert="horz" rtlCol="0">
              <a:spAutoFit/>
            </a:bodyPr>
            <a:lstStyle/>
            <a:p>
              <a:r>
                <a:rPr lang="en-US" sz="2700" smtClean="0">
                  <a:solidFill>
                    <a:srgbClr val="E6E6FA"/>
                  </a:solidFill>
                  <a:latin typeface="Chalkboard - 36"/>
                </a:rPr>
                <a:t>300</a:t>
              </a:r>
              <a:endParaRPr lang="en-US" sz="2700">
                <a:solidFill>
                  <a:srgbClr val="E6E6FA"/>
                </a:solidFill>
                <a:latin typeface="Chalkboard - 36"/>
              </a:endParaRPr>
            </a:p>
          </p:txBody>
        </p:sp>
      </p:grpSp>
      <p:grpSp>
        <p:nvGrpSpPr>
          <p:cNvPr id="25" name="Group 24"/>
          <p:cNvGrpSpPr/>
          <p:nvPr/>
        </p:nvGrpSpPr>
        <p:grpSpPr>
          <a:xfrm>
            <a:off x="431800" y="5892800"/>
            <a:ext cx="1689735" cy="750062"/>
            <a:chOff x="431800" y="5892800"/>
            <a:chExt cx="1689735" cy="750062"/>
          </a:xfrm>
        </p:grpSpPr>
        <p:pic>
          <p:nvPicPr>
            <p:cNvPr id="23" name="Picture 22">
              <a:hlinkClick r:id="rId8"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31800" y="5892800"/>
              <a:ext cx="1689735" cy="750062"/>
            </a:xfrm>
            <a:prstGeom prst="rect">
              <a:avLst/>
            </a:prstGeom>
            <a:solidFill>
              <a:scrgbClr r="0" g="0" b="0">
                <a:alpha val="0"/>
              </a:scrgbClr>
            </a:solidFill>
          </p:spPr>
        </p:pic>
        <p:sp>
          <p:nvSpPr>
            <p:cNvPr id="24" name="TextBox 23">
              <a:hlinkClick r:id="rId8" action="ppaction://hlinksldjump"/>
            </p:cNvPr>
            <p:cNvSpPr txBox="1"/>
            <p:nvPr/>
          </p:nvSpPr>
          <p:spPr>
            <a:xfrm>
              <a:off x="838200" y="5956300"/>
              <a:ext cx="1244600" cy="507831"/>
            </a:xfrm>
            <a:prstGeom prst="rect">
              <a:avLst/>
            </a:prstGeom>
            <a:noFill/>
          </p:spPr>
          <p:txBody>
            <a:bodyPr vert="horz" rtlCol="0">
              <a:spAutoFit/>
            </a:bodyPr>
            <a:lstStyle/>
            <a:p>
              <a:r>
                <a:rPr lang="en-US" sz="2700" smtClean="0">
                  <a:solidFill>
                    <a:srgbClr val="E6E6FA"/>
                  </a:solidFill>
                  <a:latin typeface="Chalkboard - 36"/>
                </a:rPr>
                <a:t>400</a:t>
              </a:r>
              <a:endParaRPr lang="en-US" sz="2700">
                <a:solidFill>
                  <a:srgbClr val="E6E6FA"/>
                </a:solidFill>
                <a:latin typeface="Chalkboard - 36"/>
              </a:endParaRPr>
            </a:p>
          </p:txBody>
        </p:sp>
      </p:grpSp>
      <p:grpSp>
        <p:nvGrpSpPr>
          <p:cNvPr id="28" name="Group 27"/>
          <p:cNvGrpSpPr/>
          <p:nvPr/>
        </p:nvGrpSpPr>
        <p:grpSpPr>
          <a:xfrm>
            <a:off x="431800" y="6743700"/>
            <a:ext cx="1689735" cy="750062"/>
            <a:chOff x="431800" y="6743700"/>
            <a:chExt cx="1689735" cy="750062"/>
          </a:xfrm>
        </p:grpSpPr>
        <p:pic>
          <p:nvPicPr>
            <p:cNvPr id="26" name="Picture 25">
              <a:hlinkClick r:id="rId9"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31800" y="6743700"/>
              <a:ext cx="1689735" cy="750062"/>
            </a:xfrm>
            <a:prstGeom prst="rect">
              <a:avLst/>
            </a:prstGeom>
            <a:solidFill>
              <a:scrgbClr r="0" g="0" b="0">
                <a:alpha val="0"/>
              </a:scrgbClr>
            </a:solidFill>
          </p:spPr>
        </p:pic>
        <p:sp>
          <p:nvSpPr>
            <p:cNvPr id="27" name="TextBox 26">
              <a:hlinkClick r:id="rId9" action="ppaction://hlinksldjump"/>
            </p:cNvPr>
            <p:cNvSpPr txBox="1"/>
            <p:nvPr/>
          </p:nvSpPr>
          <p:spPr>
            <a:xfrm>
              <a:off x="838200" y="6819900"/>
              <a:ext cx="1244600" cy="507831"/>
            </a:xfrm>
            <a:prstGeom prst="rect">
              <a:avLst/>
            </a:prstGeom>
            <a:noFill/>
          </p:spPr>
          <p:txBody>
            <a:bodyPr vert="horz" rtlCol="0">
              <a:spAutoFit/>
            </a:bodyPr>
            <a:lstStyle/>
            <a:p>
              <a:r>
                <a:rPr lang="en-US" sz="2700" smtClean="0">
                  <a:solidFill>
                    <a:srgbClr val="E6E6FA"/>
                  </a:solidFill>
                  <a:latin typeface="Chalkboard - 36"/>
                </a:rPr>
                <a:t>500</a:t>
              </a:r>
              <a:endParaRPr lang="en-US" sz="2700">
                <a:solidFill>
                  <a:srgbClr val="E6E6FA"/>
                </a:solidFill>
                <a:latin typeface="Chalkboard - 36"/>
              </a:endParaRPr>
            </a:p>
          </p:txBody>
        </p:sp>
      </p:grpSp>
      <p:grpSp>
        <p:nvGrpSpPr>
          <p:cNvPr id="31" name="Group 30"/>
          <p:cNvGrpSpPr/>
          <p:nvPr/>
        </p:nvGrpSpPr>
        <p:grpSpPr>
          <a:xfrm>
            <a:off x="2336800" y="3340100"/>
            <a:ext cx="1689735" cy="750062"/>
            <a:chOff x="2336800" y="3340100"/>
            <a:chExt cx="1689735" cy="750062"/>
          </a:xfrm>
        </p:grpSpPr>
        <p:pic>
          <p:nvPicPr>
            <p:cNvPr id="29" name="Picture 28">
              <a:hlinkClick r:id="rId10"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2336800" y="3340100"/>
              <a:ext cx="1689735" cy="750062"/>
            </a:xfrm>
            <a:prstGeom prst="rect">
              <a:avLst/>
            </a:prstGeom>
            <a:solidFill>
              <a:scrgbClr r="0" g="0" b="0">
                <a:alpha val="0"/>
              </a:scrgbClr>
            </a:solidFill>
          </p:spPr>
        </p:pic>
        <p:sp>
          <p:nvSpPr>
            <p:cNvPr id="30" name="TextBox 29">
              <a:hlinkClick r:id="rId10" action="ppaction://hlinksldjump"/>
            </p:cNvPr>
            <p:cNvSpPr txBox="1"/>
            <p:nvPr/>
          </p:nvSpPr>
          <p:spPr>
            <a:xfrm>
              <a:off x="2794000" y="3403600"/>
              <a:ext cx="1143000" cy="492443"/>
            </a:xfrm>
            <a:prstGeom prst="rect">
              <a:avLst/>
            </a:prstGeom>
            <a:noFill/>
          </p:spPr>
          <p:txBody>
            <a:bodyPr vert="horz" rtlCol="0">
              <a:spAutoFit/>
            </a:bodyPr>
            <a:lstStyle/>
            <a:p>
              <a:r>
                <a:rPr lang="en-US" sz="2600" smtClean="0">
                  <a:solidFill>
                    <a:srgbClr val="E6E6FA"/>
                  </a:solidFill>
                  <a:latin typeface="Chalkboard - 35"/>
                </a:rPr>
                <a:t>100</a:t>
              </a:r>
              <a:endParaRPr lang="en-US" sz="2600">
                <a:solidFill>
                  <a:srgbClr val="E6E6FA"/>
                </a:solidFill>
                <a:latin typeface="Chalkboard - 35"/>
              </a:endParaRPr>
            </a:p>
          </p:txBody>
        </p:sp>
      </p:grpSp>
      <p:grpSp>
        <p:nvGrpSpPr>
          <p:cNvPr id="34" name="Group 33"/>
          <p:cNvGrpSpPr/>
          <p:nvPr/>
        </p:nvGrpSpPr>
        <p:grpSpPr>
          <a:xfrm>
            <a:off x="2336800" y="4191000"/>
            <a:ext cx="1689735" cy="750062"/>
            <a:chOff x="2336800" y="4191000"/>
            <a:chExt cx="1689735" cy="750062"/>
          </a:xfrm>
        </p:grpSpPr>
        <p:pic>
          <p:nvPicPr>
            <p:cNvPr id="32" name="Picture 31">
              <a:hlinkClick r:id="rId11"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2336800" y="4191000"/>
              <a:ext cx="1689735" cy="750062"/>
            </a:xfrm>
            <a:prstGeom prst="rect">
              <a:avLst/>
            </a:prstGeom>
            <a:solidFill>
              <a:scrgbClr r="0" g="0" b="0">
                <a:alpha val="0"/>
              </a:scrgbClr>
            </a:solidFill>
          </p:spPr>
        </p:pic>
        <p:sp>
          <p:nvSpPr>
            <p:cNvPr id="33" name="TextBox 32">
              <a:hlinkClick r:id="rId11" action="ppaction://hlinksldjump"/>
            </p:cNvPr>
            <p:cNvSpPr txBox="1"/>
            <p:nvPr/>
          </p:nvSpPr>
          <p:spPr>
            <a:xfrm>
              <a:off x="2717800" y="4267200"/>
              <a:ext cx="1244600" cy="507831"/>
            </a:xfrm>
            <a:prstGeom prst="rect">
              <a:avLst/>
            </a:prstGeom>
            <a:noFill/>
          </p:spPr>
          <p:txBody>
            <a:bodyPr vert="horz" rtlCol="0">
              <a:spAutoFit/>
            </a:bodyPr>
            <a:lstStyle/>
            <a:p>
              <a:r>
                <a:rPr lang="en-US" sz="2700" smtClean="0">
                  <a:solidFill>
                    <a:srgbClr val="E6E6FA"/>
                  </a:solidFill>
                  <a:latin typeface="Chalkboard - 36"/>
                </a:rPr>
                <a:t>200</a:t>
              </a:r>
              <a:endParaRPr lang="en-US" sz="2700">
                <a:solidFill>
                  <a:srgbClr val="E6E6FA"/>
                </a:solidFill>
                <a:latin typeface="Chalkboard - 36"/>
              </a:endParaRPr>
            </a:p>
          </p:txBody>
        </p:sp>
      </p:grpSp>
      <p:grpSp>
        <p:nvGrpSpPr>
          <p:cNvPr id="37" name="Group 36"/>
          <p:cNvGrpSpPr/>
          <p:nvPr/>
        </p:nvGrpSpPr>
        <p:grpSpPr>
          <a:xfrm>
            <a:off x="2336800" y="5041900"/>
            <a:ext cx="1689735" cy="750062"/>
            <a:chOff x="2336800" y="5041900"/>
            <a:chExt cx="1689735" cy="750062"/>
          </a:xfrm>
        </p:grpSpPr>
        <p:pic>
          <p:nvPicPr>
            <p:cNvPr id="35" name="Picture 34">
              <a:hlinkClick r:id="rId12"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2336800" y="5041900"/>
              <a:ext cx="1689735" cy="750062"/>
            </a:xfrm>
            <a:prstGeom prst="rect">
              <a:avLst/>
            </a:prstGeom>
            <a:solidFill>
              <a:scrgbClr r="0" g="0" b="0">
                <a:alpha val="0"/>
              </a:scrgbClr>
            </a:solidFill>
          </p:spPr>
        </p:pic>
        <p:sp>
          <p:nvSpPr>
            <p:cNvPr id="36" name="TextBox 35">
              <a:hlinkClick r:id="rId12" action="ppaction://hlinksldjump"/>
            </p:cNvPr>
            <p:cNvSpPr txBox="1"/>
            <p:nvPr/>
          </p:nvSpPr>
          <p:spPr>
            <a:xfrm>
              <a:off x="2743200" y="5118100"/>
              <a:ext cx="1244600" cy="507831"/>
            </a:xfrm>
            <a:prstGeom prst="rect">
              <a:avLst/>
            </a:prstGeom>
            <a:noFill/>
          </p:spPr>
          <p:txBody>
            <a:bodyPr vert="horz" rtlCol="0">
              <a:spAutoFit/>
            </a:bodyPr>
            <a:lstStyle/>
            <a:p>
              <a:r>
                <a:rPr lang="en-US" sz="2700" smtClean="0">
                  <a:solidFill>
                    <a:srgbClr val="E6E6FA"/>
                  </a:solidFill>
                  <a:latin typeface="Chalkboard - 36"/>
                </a:rPr>
                <a:t>300</a:t>
              </a:r>
              <a:endParaRPr lang="en-US" sz="2700">
                <a:solidFill>
                  <a:srgbClr val="E6E6FA"/>
                </a:solidFill>
                <a:latin typeface="Chalkboard - 36"/>
              </a:endParaRPr>
            </a:p>
          </p:txBody>
        </p:sp>
      </p:grpSp>
      <p:grpSp>
        <p:nvGrpSpPr>
          <p:cNvPr id="40" name="Group 39"/>
          <p:cNvGrpSpPr/>
          <p:nvPr/>
        </p:nvGrpSpPr>
        <p:grpSpPr>
          <a:xfrm>
            <a:off x="2336800" y="5892800"/>
            <a:ext cx="1689735" cy="750062"/>
            <a:chOff x="2336800" y="5892800"/>
            <a:chExt cx="1689735" cy="750062"/>
          </a:xfrm>
        </p:grpSpPr>
        <p:pic>
          <p:nvPicPr>
            <p:cNvPr id="38" name="Picture 37">
              <a:hlinkClick r:id="rId13"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2336800" y="5892800"/>
              <a:ext cx="1689735" cy="750062"/>
            </a:xfrm>
            <a:prstGeom prst="rect">
              <a:avLst/>
            </a:prstGeom>
            <a:solidFill>
              <a:scrgbClr r="0" g="0" b="0">
                <a:alpha val="0"/>
              </a:scrgbClr>
            </a:solidFill>
          </p:spPr>
        </p:pic>
        <p:sp>
          <p:nvSpPr>
            <p:cNvPr id="39" name="TextBox 38">
              <a:hlinkClick r:id="rId13" action="ppaction://hlinksldjump"/>
            </p:cNvPr>
            <p:cNvSpPr txBox="1"/>
            <p:nvPr/>
          </p:nvSpPr>
          <p:spPr>
            <a:xfrm>
              <a:off x="2743200" y="5956300"/>
              <a:ext cx="1244600" cy="507831"/>
            </a:xfrm>
            <a:prstGeom prst="rect">
              <a:avLst/>
            </a:prstGeom>
            <a:noFill/>
          </p:spPr>
          <p:txBody>
            <a:bodyPr vert="horz" rtlCol="0">
              <a:spAutoFit/>
            </a:bodyPr>
            <a:lstStyle/>
            <a:p>
              <a:r>
                <a:rPr lang="en-US" sz="2700" smtClean="0">
                  <a:solidFill>
                    <a:srgbClr val="E6E6FA"/>
                  </a:solidFill>
                  <a:latin typeface="Chalkboard - 36"/>
                </a:rPr>
                <a:t>400</a:t>
              </a:r>
              <a:endParaRPr lang="en-US" sz="2700">
                <a:solidFill>
                  <a:srgbClr val="E6E6FA"/>
                </a:solidFill>
                <a:latin typeface="Chalkboard - 36"/>
              </a:endParaRPr>
            </a:p>
          </p:txBody>
        </p:sp>
      </p:grpSp>
      <p:grpSp>
        <p:nvGrpSpPr>
          <p:cNvPr id="43" name="Group 42"/>
          <p:cNvGrpSpPr/>
          <p:nvPr/>
        </p:nvGrpSpPr>
        <p:grpSpPr>
          <a:xfrm>
            <a:off x="2336800" y="6743700"/>
            <a:ext cx="1689735" cy="750062"/>
            <a:chOff x="2336800" y="6743700"/>
            <a:chExt cx="1689735" cy="750062"/>
          </a:xfrm>
        </p:grpSpPr>
        <p:pic>
          <p:nvPicPr>
            <p:cNvPr id="41" name="Picture 40">
              <a:hlinkClick r:id="rId14"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2336800" y="6743700"/>
              <a:ext cx="1689735" cy="750062"/>
            </a:xfrm>
            <a:prstGeom prst="rect">
              <a:avLst/>
            </a:prstGeom>
            <a:solidFill>
              <a:scrgbClr r="0" g="0" b="0">
                <a:alpha val="0"/>
              </a:scrgbClr>
            </a:solidFill>
          </p:spPr>
        </p:pic>
        <p:sp>
          <p:nvSpPr>
            <p:cNvPr id="42" name="TextBox 41">
              <a:hlinkClick r:id="rId14" action="ppaction://hlinksldjump"/>
            </p:cNvPr>
            <p:cNvSpPr txBox="1"/>
            <p:nvPr/>
          </p:nvSpPr>
          <p:spPr>
            <a:xfrm>
              <a:off x="2743200" y="6819900"/>
              <a:ext cx="1244600" cy="507831"/>
            </a:xfrm>
            <a:prstGeom prst="rect">
              <a:avLst/>
            </a:prstGeom>
            <a:noFill/>
          </p:spPr>
          <p:txBody>
            <a:bodyPr vert="horz" rtlCol="0">
              <a:spAutoFit/>
            </a:bodyPr>
            <a:lstStyle/>
            <a:p>
              <a:r>
                <a:rPr lang="en-US" sz="2700" smtClean="0">
                  <a:solidFill>
                    <a:srgbClr val="E6E6FA"/>
                  </a:solidFill>
                  <a:latin typeface="Chalkboard - 36"/>
                </a:rPr>
                <a:t>500</a:t>
              </a:r>
              <a:endParaRPr lang="en-US" sz="2700">
                <a:solidFill>
                  <a:srgbClr val="E6E6FA"/>
                </a:solidFill>
                <a:latin typeface="Chalkboard - 36"/>
              </a:endParaRPr>
            </a:p>
          </p:txBody>
        </p:sp>
      </p:grpSp>
      <p:grpSp>
        <p:nvGrpSpPr>
          <p:cNvPr id="46" name="Group 45"/>
          <p:cNvGrpSpPr/>
          <p:nvPr/>
        </p:nvGrpSpPr>
        <p:grpSpPr>
          <a:xfrm>
            <a:off x="4254500" y="3340100"/>
            <a:ext cx="1689735" cy="750062"/>
            <a:chOff x="4254500" y="3340100"/>
            <a:chExt cx="1689735" cy="750062"/>
          </a:xfrm>
        </p:grpSpPr>
        <p:pic>
          <p:nvPicPr>
            <p:cNvPr id="44" name="Picture 43">
              <a:hlinkClick r:id="rId15"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254500" y="3340100"/>
              <a:ext cx="1689735" cy="750062"/>
            </a:xfrm>
            <a:prstGeom prst="rect">
              <a:avLst/>
            </a:prstGeom>
            <a:solidFill>
              <a:scrgbClr r="0" g="0" b="0">
                <a:alpha val="0"/>
              </a:scrgbClr>
            </a:solidFill>
          </p:spPr>
        </p:pic>
        <p:sp>
          <p:nvSpPr>
            <p:cNvPr id="45" name="TextBox 44">
              <a:hlinkClick r:id="rId15" action="ppaction://hlinksldjump"/>
            </p:cNvPr>
            <p:cNvSpPr txBox="1"/>
            <p:nvPr/>
          </p:nvSpPr>
          <p:spPr>
            <a:xfrm>
              <a:off x="4711700" y="3403600"/>
              <a:ext cx="1143000" cy="492443"/>
            </a:xfrm>
            <a:prstGeom prst="rect">
              <a:avLst/>
            </a:prstGeom>
            <a:noFill/>
          </p:spPr>
          <p:txBody>
            <a:bodyPr vert="horz" rtlCol="0">
              <a:spAutoFit/>
            </a:bodyPr>
            <a:lstStyle/>
            <a:p>
              <a:r>
                <a:rPr lang="en-US" sz="2600" smtClean="0">
                  <a:solidFill>
                    <a:srgbClr val="E6E6FA"/>
                  </a:solidFill>
                  <a:latin typeface="Chalkboard - 35"/>
                </a:rPr>
                <a:t>100</a:t>
              </a:r>
              <a:endParaRPr lang="en-US" sz="2600">
                <a:solidFill>
                  <a:srgbClr val="E6E6FA"/>
                </a:solidFill>
                <a:latin typeface="Chalkboard - 35"/>
              </a:endParaRPr>
            </a:p>
          </p:txBody>
        </p:sp>
      </p:grpSp>
      <p:grpSp>
        <p:nvGrpSpPr>
          <p:cNvPr id="49" name="Group 48"/>
          <p:cNvGrpSpPr/>
          <p:nvPr/>
        </p:nvGrpSpPr>
        <p:grpSpPr>
          <a:xfrm>
            <a:off x="4254500" y="4191000"/>
            <a:ext cx="1689735" cy="750062"/>
            <a:chOff x="4254500" y="4191000"/>
            <a:chExt cx="1689735" cy="750062"/>
          </a:xfrm>
        </p:grpSpPr>
        <p:pic>
          <p:nvPicPr>
            <p:cNvPr id="47" name="Picture 46">
              <a:hlinkClick r:id="rId16"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254500" y="4191000"/>
              <a:ext cx="1689735" cy="750062"/>
            </a:xfrm>
            <a:prstGeom prst="rect">
              <a:avLst/>
            </a:prstGeom>
            <a:solidFill>
              <a:scrgbClr r="0" g="0" b="0">
                <a:alpha val="0"/>
              </a:scrgbClr>
            </a:solidFill>
          </p:spPr>
        </p:pic>
        <p:sp>
          <p:nvSpPr>
            <p:cNvPr id="48" name="TextBox 47">
              <a:hlinkClick r:id="rId16" action="ppaction://hlinksldjump"/>
            </p:cNvPr>
            <p:cNvSpPr txBox="1"/>
            <p:nvPr/>
          </p:nvSpPr>
          <p:spPr>
            <a:xfrm>
              <a:off x="4635500" y="4267200"/>
              <a:ext cx="1244600" cy="507831"/>
            </a:xfrm>
            <a:prstGeom prst="rect">
              <a:avLst/>
            </a:prstGeom>
            <a:noFill/>
          </p:spPr>
          <p:txBody>
            <a:bodyPr vert="horz" rtlCol="0">
              <a:spAutoFit/>
            </a:bodyPr>
            <a:lstStyle/>
            <a:p>
              <a:r>
                <a:rPr lang="en-US" sz="2700" smtClean="0">
                  <a:solidFill>
                    <a:srgbClr val="E6E6FA"/>
                  </a:solidFill>
                  <a:latin typeface="Chalkboard - 36"/>
                </a:rPr>
                <a:t>200</a:t>
              </a:r>
              <a:endParaRPr lang="en-US" sz="2700">
                <a:solidFill>
                  <a:srgbClr val="E6E6FA"/>
                </a:solidFill>
                <a:latin typeface="Chalkboard - 36"/>
              </a:endParaRPr>
            </a:p>
          </p:txBody>
        </p:sp>
      </p:grpSp>
      <p:grpSp>
        <p:nvGrpSpPr>
          <p:cNvPr id="52" name="Group 51"/>
          <p:cNvGrpSpPr/>
          <p:nvPr/>
        </p:nvGrpSpPr>
        <p:grpSpPr>
          <a:xfrm>
            <a:off x="4254500" y="5041900"/>
            <a:ext cx="1689735" cy="750062"/>
            <a:chOff x="4254500" y="5041900"/>
            <a:chExt cx="1689735" cy="750062"/>
          </a:xfrm>
        </p:grpSpPr>
        <p:pic>
          <p:nvPicPr>
            <p:cNvPr id="50" name="Picture 49">
              <a:hlinkClick r:id="rId17"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254500" y="5041900"/>
              <a:ext cx="1689735" cy="750062"/>
            </a:xfrm>
            <a:prstGeom prst="rect">
              <a:avLst/>
            </a:prstGeom>
            <a:solidFill>
              <a:scrgbClr r="0" g="0" b="0">
                <a:alpha val="0"/>
              </a:scrgbClr>
            </a:solidFill>
          </p:spPr>
        </p:pic>
        <p:sp>
          <p:nvSpPr>
            <p:cNvPr id="51" name="TextBox 50">
              <a:hlinkClick r:id="rId17" action="ppaction://hlinksldjump"/>
            </p:cNvPr>
            <p:cNvSpPr txBox="1"/>
            <p:nvPr/>
          </p:nvSpPr>
          <p:spPr>
            <a:xfrm>
              <a:off x="4660900" y="5118100"/>
              <a:ext cx="1244600" cy="507831"/>
            </a:xfrm>
            <a:prstGeom prst="rect">
              <a:avLst/>
            </a:prstGeom>
            <a:noFill/>
          </p:spPr>
          <p:txBody>
            <a:bodyPr vert="horz" rtlCol="0">
              <a:spAutoFit/>
            </a:bodyPr>
            <a:lstStyle/>
            <a:p>
              <a:r>
                <a:rPr lang="en-US" sz="2700" smtClean="0">
                  <a:solidFill>
                    <a:srgbClr val="E6E6FA"/>
                  </a:solidFill>
                  <a:latin typeface="Chalkboard - 36"/>
                </a:rPr>
                <a:t>300</a:t>
              </a:r>
              <a:endParaRPr lang="en-US" sz="2700">
                <a:solidFill>
                  <a:srgbClr val="E6E6FA"/>
                </a:solidFill>
                <a:latin typeface="Chalkboard - 36"/>
              </a:endParaRPr>
            </a:p>
          </p:txBody>
        </p:sp>
      </p:grpSp>
      <p:grpSp>
        <p:nvGrpSpPr>
          <p:cNvPr id="55" name="Group 54"/>
          <p:cNvGrpSpPr/>
          <p:nvPr/>
        </p:nvGrpSpPr>
        <p:grpSpPr>
          <a:xfrm>
            <a:off x="4254500" y="5892800"/>
            <a:ext cx="1689735" cy="750062"/>
            <a:chOff x="4254500" y="5892800"/>
            <a:chExt cx="1689735" cy="750062"/>
          </a:xfrm>
        </p:grpSpPr>
        <p:pic>
          <p:nvPicPr>
            <p:cNvPr id="53" name="Picture 52">
              <a:hlinkClick r:id="rId18"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254500" y="5892800"/>
              <a:ext cx="1689735" cy="750062"/>
            </a:xfrm>
            <a:prstGeom prst="rect">
              <a:avLst/>
            </a:prstGeom>
            <a:solidFill>
              <a:scrgbClr r="0" g="0" b="0">
                <a:alpha val="0"/>
              </a:scrgbClr>
            </a:solidFill>
          </p:spPr>
        </p:pic>
        <p:sp>
          <p:nvSpPr>
            <p:cNvPr id="54" name="TextBox 53">
              <a:hlinkClick r:id="rId18" action="ppaction://hlinksldjump"/>
            </p:cNvPr>
            <p:cNvSpPr txBox="1"/>
            <p:nvPr/>
          </p:nvSpPr>
          <p:spPr>
            <a:xfrm>
              <a:off x="4660900" y="5956300"/>
              <a:ext cx="1244600" cy="507831"/>
            </a:xfrm>
            <a:prstGeom prst="rect">
              <a:avLst/>
            </a:prstGeom>
            <a:noFill/>
          </p:spPr>
          <p:txBody>
            <a:bodyPr vert="horz" rtlCol="0">
              <a:spAutoFit/>
            </a:bodyPr>
            <a:lstStyle/>
            <a:p>
              <a:r>
                <a:rPr lang="en-US" sz="2700" smtClean="0">
                  <a:solidFill>
                    <a:srgbClr val="E6E6FA"/>
                  </a:solidFill>
                  <a:latin typeface="Chalkboard - 36"/>
                </a:rPr>
                <a:t>400</a:t>
              </a:r>
              <a:endParaRPr lang="en-US" sz="2700">
                <a:solidFill>
                  <a:srgbClr val="E6E6FA"/>
                </a:solidFill>
                <a:latin typeface="Chalkboard - 36"/>
              </a:endParaRPr>
            </a:p>
          </p:txBody>
        </p:sp>
      </p:grpSp>
      <p:grpSp>
        <p:nvGrpSpPr>
          <p:cNvPr id="58" name="Group 57"/>
          <p:cNvGrpSpPr/>
          <p:nvPr/>
        </p:nvGrpSpPr>
        <p:grpSpPr>
          <a:xfrm>
            <a:off x="4254500" y="6743700"/>
            <a:ext cx="1689735" cy="750062"/>
            <a:chOff x="4254500" y="6743700"/>
            <a:chExt cx="1689735" cy="750062"/>
          </a:xfrm>
        </p:grpSpPr>
        <p:pic>
          <p:nvPicPr>
            <p:cNvPr id="56" name="Picture 55">
              <a:hlinkClick r:id="rId19"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4254500" y="6743700"/>
              <a:ext cx="1689735" cy="750062"/>
            </a:xfrm>
            <a:prstGeom prst="rect">
              <a:avLst/>
            </a:prstGeom>
            <a:solidFill>
              <a:scrgbClr r="0" g="0" b="0">
                <a:alpha val="0"/>
              </a:scrgbClr>
            </a:solidFill>
          </p:spPr>
        </p:pic>
        <p:sp>
          <p:nvSpPr>
            <p:cNvPr id="57" name="TextBox 56">
              <a:hlinkClick r:id="rId19" action="ppaction://hlinksldjump"/>
            </p:cNvPr>
            <p:cNvSpPr txBox="1"/>
            <p:nvPr/>
          </p:nvSpPr>
          <p:spPr>
            <a:xfrm>
              <a:off x="4660900" y="6819900"/>
              <a:ext cx="1244600" cy="507831"/>
            </a:xfrm>
            <a:prstGeom prst="rect">
              <a:avLst/>
            </a:prstGeom>
            <a:noFill/>
          </p:spPr>
          <p:txBody>
            <a:bodyPr vert="horz" rtlCol="0">
              <a:spAutoFit/>
            </a:bodyPr>
            <a:lstStyle/>
            <a:p>
              <a:r>
                <a:rPr lang="en-US" sz="2700" smtClean="0">
                  <a:solidFill>
                    <a:srgbClr val="E6E6FA"/>
                  </a:solidFill>
                  <a:latin typeface="Chalkboard - 36"/>
                </a:rPr>
                <a:t>500</a:t>
              </a:r>
              <a:endParaRPr lang="en-US" sz="2700">
                <a:solidFill>
                  <a:srgbClr val="E6E6FA"/>
                </a:solidFill>
                <a:latin typeface="Chalkboard - 36"/>
              </a:endParaRPr>
            </a:p>
          </p:txBody>
        </p:sp>
      </p:grpSp>
      <p:grpSp>
        <p:nvGrpSpPr>
          <p:cNvPr id="61" name="Group 60"/>
          <p:cNvGrpSpPr/>
          <p:nvPr/>
        </p:nvGrpSpPr>
        <p:grpSpPr>
          <a:xfrm>
            <a:off x="6172200" y="3340100"/>
            <a:ext cx="1689735" cy="750062"/>
            <a:chOff x="6172200" y="3340100"/>
            <a:chExt cx="1689735" cy="750062"/>
          </a:xfrm>
        </p:grpSpPr>
        <p:pic>
          <p:nvPicPr>
            <p:cNvPr id="59" name="Picture 58">
              <a:hlinkClick r:id="rId20"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6172200" y="3340100"/>
              <a:ext cx="1689735" cy="750062"/>
            </a:xfrm>
            <a:prstGeom prst="rect">
              <a:avLst/>
            </a:prstGeom>
            <a:solidFill>
              <a:scrgbClr r="0" g="0" b="0">
                <a:alpha val="0"/>
              </a:scrgbClr>
            </a:solidFill>
          </p:spPr>
        </p:pic>
        <p:sp>
          <p:nvSpPr>
            <p:cNvPr id="60" name="TextBox 59">
              <a:hlinkClick r:id="rId20" action="ppaction://hlinksldjump"/>
            </p:cNvPr>
            <p:cNvSpPr txBox="1"/>
            <p:nvPr/>
          </p:nvSpPr>
          <p:spPr>
            <a:xfrm>
              <a:off x="6629400" y="3403600"/>
              <a:ext cx="1143000" cy="492443"/>
            </a:xfrm>
            <a:prstGeom prst="rect">
              <a:avLst/>
            </a:prstGeom>
            <a:noFill/>
          </p:spPr>
          <p:txBody>
            <a:bodyPr vert="horz" rtlCol="0">
              <a:spAutoFit/>
            </a:bodyPr>
            <a:lstStyle/>
            <a:p>
              <a:r>
                <a:rPr lang="en-US" sz="2600" smtClean="0">
                  <a:solidFill>
                    <a:srgbClr val="E6E6FA"/>
                  </a:solidFill>
                  <a:latin typeface="Chalkboard - 35"/>
                </a:rPr>
                <a:t>100</a:t>
              </a:r>
              <a:endParaRPr lang="en-US" sz="2600">
                <a:solidFill>
                  <a:srgbClr val="E6E6FA"/>
                </a:solidFill>
                <a:latin typeface="Chalkboard - 35"/>
              </a:endParaRPr>
            </a:p>
          </p:txBody>
        </p:sp>
      </p:grpSp>
      <p:grpSp>
        <p:nvGrpSpPr>
          <p:cNvPr id="64" name="Group 63"/>
          <p:cNvGrpSpPr/>
          <p:nvPr/>
        </p:nvGrpSpPr>
        <p:grpSpPr>
          <a:xfrm>
            <a:off x="6172200" y="4191000"/>
            <a:ext cx="1689735" cy="750062"/>
            <a:chOff x="6172200" y="4191000"/>
            <a:chExt cx="1689735" cy="750062"/>
          </a:xfrm>
        </p:grpSpPr>
        <p:pic>
          <p:nvPicPr>
            <p:cNvPr id="62" name="Picture 61">
              <a:hlinkClick r:id="rId21"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6172200" y="4191000"/>
              <a:ext cx="1689735" cy="750062"/>
            </a:xfrm>
            <a:prstGeom prst="rect">
              <a:avLst/>
            </a:prstGeom>
            <a:solidFill>
              <a:scrgbClr r="0" g="0" b="0">
                <a:alpha val="0"/>
              </a:scrgbClr>
            </a:solidFill>
          </p:spPr>
        </p:pic>
        <p:sp>
          <p:nvSpPr>
            <p:cNvPr id="63" name="TextBox 62">
              <a:hlinkClick r:id="rId21" action="ppaction://hlinksldjump"/>
            </p:cNvPr>
            <p:cNvSpPr txBox="1"/>
            <p:nvPr/>
          </p:nvSpPr>
          <p:spPr>
            <a:xfrm>
              <a:off x="6553200" y="4267200"/>
              <a:ext cx="1244600" cy="507831"/>
            </a:xfrm>
            <a:prstGeom prst="rect">
              <a:avLst/>
            </a:prstGeom>
            <a:noFill/>
          </p:spPr>
          <p:txBody>
            <a:bodyPr vert="horz" rtlCol="0">
              <a:spAutoFit/>
            </a:bodyPr>
            <a:lstStyle/>
            <a:p>
              <a:r>
                <a:rPr lang="en-US" sz="2700" smtClean="0">
                  <a:solidFill>
                    <a:srgbClr val="E6E6FA"/>
                  </a:solidFill>
                  <a:latin typeface="Chalkboard - 36"/>
                </a:rPr>
                <a:t>200</a:t>
              </a:r>
              <a:endParaRPr lang="en-US" sz="2700">
                <a:solidFill>
                  <a:srgbClr val="E6E6FA"/>
                </a:solidFill>
                <a:latin typeface="Chalkboard - 36"/>
              </a:endParaRPr>
            </a:p>
          </p:txBody>
        </p:sp>
      </p:grpSp>
      <p:grpSp>
        <p:nvGrpSpPr>
          <p:cNvPr id="67" name="Group 66"/>
          <p:cNvGrpSpPr/>
          <p:nvPr/>
        </p:nvGrpSpPr>
        <p:grpSpPr>
          <a:xfrm>
            <a:off x="6172200" y="5041900"/>
            <a:ext cx="1689735" cy="750062"/>
            <a:chOff x="6172200" y="5041900"/>
            <a:chExt cx="1689735" cy="750062"/>
          </a:xfrm>
        </p:grpSpPr>
        <p:pic>
          <p:nvPicPr>
            <p:cNvPr id="65" name="Picture 64">
              <a:hlinkClick r:id="rId22"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6172200" y="5041900"/>
              <a:ext cx="1689735" cy="750062"/>
            </a:xfrm>
            <a:prstGeom prst="rect">
              <a:avLst/>
            </a:prstGeom>
            <a:solidFill>
              <a:scrgbClr r="0" g="0" b="0">
                <a:alpha val="0"/>
              </a:scrgbClr>
            </a:solidFill>
          </p:spPr>
        </p:pic>
        <p:sp>
          <p:nvSpPr>
            <p:cNvPr id="66" name="TextBox 65">
              <a:hlinkClick r:id="rId22" action="ppaction://hlinksldjump"/>
            </p:cNvPr>
            <p:cNvSpPr txBox="1"/>
            <p:nvPr/>
          </p:nvSpPr>
          <p:spPr>
            <a:xfrm>
              <a:off x="6578600" y="5118100"/>
              <a:ext cx="1244600" cy="507831"/>
            </a:xfrm>
            <a:prstGeom prst="rect">
              <a:avLst/>
            </a:prstGeom>
            <a:noFill/>
          </p:spPr>
          <p:txBody>
            <a:bodyPr vert="horz" rtlCol="0">
              <a:spAutoFit/>
            </a:bodyPr>
            <a:lstStyle/>
            <a:p>
              <a:r>
                <a:rPr lang="en-US" sz="2700" smtClean="0">
                  <a:solidFill>
                    <a:srgbClr val="E6E6FA"/>
                  </a:solidFill>
                  <a:latin typeface="Chalkboard - 36"/>
                </a:rPr>
                <a:t>300</a:t>
              </a:r>
              <a:endParaRPr lang="en-US" sz="2700">
                <a:solidFill>
                  <a:srgbClr val="E6E6FA"/>
                </a:solidFill>
                <a:latin typeface="Chalkboard - 36"/>
              </a:endParaRPr>
            </a:p>
          </p:txBody>
        </p:sp>
      </p:grpSp>
      <p:grpSp>
        <p:nvGrpSpPr>
          <p:cNvPr id="70" name="Group 69"/>
          <p:cNvGrpSpPr/>
          <p:nvPr/>
        </p:nvGrpSpPr>
        <p:grpSpPr>
          <a:xfrm>
            <a:off x="6172200" y="5892800"/>
            <a:ext cx="1689735" cy="750062"/>
            <a:chOff x="6172200" y="5892800"/>
            <a:chExt cx="1689735" cy="750062"/>
          </a:xfrm>
        </p:grpSpPr>
        <p:pic>
          <p:nvPicPr>
            <p:cNvPr id="68" name="Picture 67">
              <a:hlinkClick r:id="rId23"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6172200" y="5892800"/>
              <a:ext cx="1689735" cy="750062"/>
            </a:xfrm>
            <a:prstGeom prst="rect">
              <a:avLst/>
            </a:prstGeom>
            <a:solidFill>
              <a:scrgbClr r="0" g="0" b="0">
                <a:alpha val="0"/>
              </a:scrgbClr>
            </a:solidFill>
          </p:spPr>
        </p:pic>
        <p:sp>
          <p:nvSpPr>
            <p:cNvPr id="69" name="TextBox 68">
              <a:hlinkClick r:id="rId23" action="ppaction://hlinksldjump"/>
            </p:cNvPr>
            <p:cNvSpPr txBox="1"/>
            <p:nvPr/>
          </p:nvSpPr>
          <p:spPr>
            <a:xfrm>
              <a:off x="6578600" y="5956300"/>
              <a:ext cx="1244600" cy="507831"/>
            </a:xfrm>
            <a:prstGeom prst="rect">
              <a:avLst/>
            </a:prstGeom>
            <a:noFill/>
          </p:spPr>
          <p:txBody>
            <a:bodyPr vert="horz" rtlCol="0">
              <a:spAutoFit/>
            </a:bodyPr>
            <a:lstStyle/>
            <a:p>
              <a:r>
                <a:rPr lang="en-US" sz="2700" smtClean="0">
                  <a:solidFill>
                    <a:srgbClr val="E6E6FA"/>
                  </a:solidFill>
                  <a:latin typeface="Chalkboard - 36"/>
                </a:rPr>
                <a:t>400</a:t>
              </a:r>
              <a:endParaRPr lang="en-US" sz="2700">
                <a:solidFill>
                  <a:srgbClr val="E6E6FA"/>
                </a:solidFill>
                <a:latin typeface="Chalkboard - 36"/>
              </a:endParaRPr>
            </a:p>
          </p:txBody>
        </p:sp>
      </p:grpSp>
      <p:grpSp>
        <p:nvGrpSpPr>
          <p:cNvPr id="73" name="Group 72"/>
          <p:cNvGrpSpPr/>
          <p:nvPr/>
        </p:nvGrpSpPr>
        <p:grpSpPr>
          <a:xfrm>
            <a:off x="6172200" y="6743700"/>
            <a:ext cx="1689735" cy="750062"/>
            <a:chOff x="6172200" y="6743700"/>
            <a:chExt cx="1689735" cy="750062"/>
          </a:xfrm>
        </p:grpSpPr>
        <p:pic>
          <p:nvPicPr>
            <p:cNvPr id="71" name="Picture 70">
              <a:hlinkClick r:id="rId24"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6172200" y="6743700"/>
              <a:ext cx="1689735" cy="750062"/>
            </a:xfrm>
            <a:prstGeom prst="rect">
              <a:avLst/>
            </a:prstGeom>
            <a:solidFill>
              <a:scrgbClr r="0" g="0" b="0">
                <a:alpha val="0"/>
              </a:scrgbClr>
            </a:solidFill>
          </p:spPr>
        </p:pic>
        <p:sp>
          <p:nvSpPr>
            <p:cNvPr id="72" name="TextBox 71">
              <a:hlinkClick r:id="rId24" action="ppaction://hlinksldjump"/>
            </p:cNvPr>
            <p:cNvSpPr txBox="1"/>
            <p:nvPr/>
          </p:nvSpPr>
          <p:spPr>
            <a:xfrm>
              <a:off x="6578600" y="6819900"/>
              <a:ext cx="1244600" cy="507831"/>
            </a:xfrm>
            <a:prstGeom prst="rect">
              <a:avLst/>
            </a:prstGeom>
            <a:noFill/>
          </p:spPr>
          <p:txBody>
            <a:bodyPr vert="horz" rtlCol="0">
              <a:spAutoFit/>
            </a:bodyPr>
            <a:lstStyle/>
            <a:p>
              <a:r>
                <a:rPr lang="en-US" sz="2700" smtClean="0">
                  <a:solidFill>
                    <a:srgbClr val="E6E6FA"/>
                  </a:solidFill>
                  <a:latin typeface="Chalkboard - 36"/>
                </a:rPr>
                <a:t>500</a:t>
              </a:r>
              <a:endParaRPr lang="en-US" sz="2700">
                <a:solidFill>
                  <a:srgbClr val="E6E6FA"/>
                </a:solidFill>
                <a:latin typeface="Chalkboard - 36"/>
              </a:endParaRPr>
            </a:p>
          </p:txBody>
        </p:sp>
      </p:grpSp>
      <p:grpSp>
        <p:nvGrpSpPr>
          <p:cNvPr id="76" name="Group 75"/>
          <p:cNvGrpSpPr/>
          <p:nvPr/>
        </p:nvGrpSpPr>
        <p:grpSpPr>
          <a:xfrm>
            <a:off x="8102600" y="3340100"/>
            <a:ext cx="1689735" cy="750062"/>
            <a:chOff x="8102600" y="3340100"/>
            <a:chExt cx="1689735" cy="750062"/>
          </a:xfrm>
        </p:grpSpPr>
        <p:pic>
          <p:nvPicPr>
            <p:cNvPr id="74" name="Picture 73">
              <a:hlinkClick r:id="rId25"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8102600" y="3340100"/>
              <a:ext cx="1689735" cy="750062"/>
            </a:xfrm>
            <a:prstGeom prst="rect">
              <a:avLst/>
            </a:prstGeom>
            <a:solidFill>
              <a:scrgbClr r="0" g="0" b="0">
                <a:alpha val="0"/>
              </a:scrgbClr>
            </a:solidFill>
          </p:spPr>
        </p:pic>
        <p:sp>
          <p:nvSpPr>
            <p:cNvPr id="75" name="TextBox 74">
              <a:hlinkClick r:id="rId25" action="ppaction://hlinksldjump"/>
            </p:cNvPr>
            <p:cNvSpPr txBox="1"/>
            <p:nvPr/>
          </p:nvSpPr>
          <p:spPr>
            <a:xfrm>
              <a:off x="8559800" y="3403600"/>
              <a:ext cx="1143000" cy="492443"/>
            </a:xfrm>
            <a:prstGeom prst="rect">
              <a:avLst/>
            </a:prstGeom>
            <a:noFill/>
          </p:spPr>
          <p:txBody>
            <a:bodyPr vert="horz" rtlCol="0">
              <a:spAutoFit/>
            </a:bodyPr>
            <a:lstStyle/>
            <a:p>
              <a:r>
                <a:rPr lang="en-US" sz="2600" smtClean="0">
                  <a:solidFill>
                    <a:srgbClr val="E6E6FA"/>
                  </a:solidFill>
                  <a:latin typeface="Chalkboard - 35"/>
                </a:rPr>
                <a:t>100</a:t>
              </a:r>
              <a:endParaRPr lang="en-US" sz="2600">
                <a:solidFill>
                  <a:srgbClr val="E6E6FA"/>
                </a:solidFill>
                <a:latin typeface="Chalkboard - 35"/>
              </a:endParaRPr>
            </a:p>
          </p:txBody>
        </p:sp>
      </p:grpSp>
      <p:grpSp>
        <p:nvGrpSpPr>
          <p:cNvPr id="79" name="Group 78"/>
          <p:cNvGrpSpPr/>
          <p:nvPr/>
        </p:nvGrpSpPr>
        <p:grpSpPr>
          <a:xfrm>
            <a:off x="8102600" y="4191000"/>
            <a:ext cx="1689735" cy="750062"/>
            <a:chOff x="8102600" y="4191000"/>
            <a:chExt cx="1689735" cy="750062"/>
          </a:xfrm>
        </p:grpSpPr>
        <p:pic>
          <p:nvPicPr>
            <p:cNvPr id="77" name="Picture 76">
              <a:hlinkClick r:id="rId26"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8102600" y="4191000"/>
              <a:ext cx="1689735" cy="750062"/>
            </a:xfrm>
            <a:prstGeom prst="rect">
              <a:avLst/>
            </a:prstGeom>
            <a:solidFill>
              <a:scrgbClr r="0" g="0" b="0">
                <a:alpha val="0"/>
              </a:scrgbClr>
            </a:solidFill>
          </p:spPr>
        </p:pic>
        <p:sp>
          <p:nvSpPr>
            <p:cNvPr id="78" name="TextBox 77">
              <a:hlinkClick r:id="rId26" action="ppaction://hlinksldjump"/>
            </p:cNvPr>
            <p:cNvSpPr txBox="1"/>
            <p:nvPr/>
          </p:nvSpPr>
          <p:spPr>
            <a:xfrm>
              <a:off x="8483600" y="4267200"/>
              <a:ext cx="1244600" cy="507831"/>
            </a:xfrm>
            <a:prstGeom prst="rect">
              <a:avLst/>
            </a:prstGeom>
            <a:noFill/>
          </p:spPr>
          <p:txBody>
            <a:bodyPr vert="horz" rtlCol="0">
              <a:spAutoFit/>
            </a:bodyPr>
            <a:lstStyle/>
            <a:p>
              <a:r>
                <a:rPr lang="en-US" sz="2700" smtClean="0">
                  <a:solidFill>
                    <a:srgbClr val="E6E6FA"/>
                  </a:solidFill>
                  <a:latin typeface="Chalkboard - 36"/>
                </a:rPr>
                <a:t>200</a:t>
              </a:r>
              <a:endParaRPr lang="en-US" sz="2700">
                <a:solidFill>
                  <a:srgbClr val="E6E6FA"/>
                </a:solidFill>
                <a:latin typeface="Chalkboard - 36"/>
              </a:endParaRPr>
            </a:p>
          </p:txBody>
        </p:sp>
      </p:grpSp>
      <p:grpSp>
        <p:nvGrpSpPr>
          <p:cNvPr id="82" name="Group 81"/>
          <p:cNvGrpSpPr/>
          <p:nvPr/>
        </p:nvGrpSpPr>
        <p:grpSpPr>
          <a:xfrm>
            <a:off x="8102600" y="5041900"/>
            <a:ext cx="1689735" cy="750062"/>
            <a:chOff x="8102600" y="5041900"/>
            <a:chExt cx="1689735" cy="750062"/>
          </a:xfrm>
        </p:grpSpPr>
        <p:pic>
          <p:nvPicPr>
            <p:cNvPr id="80" name="Picture 79">
              <a:hlinkClick r:id="rId27"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8102600" y="5041900"/>
              <a:ext cx="1689735" cy="750062"/>
            </a:xfrm>
            <a:prstGeom prst="rect">
              <a:avLst/>
            </a:prstGeom>
            <a:solidFill>
              <a:scrgbClr r="0" g="0" b="0">
                <a:alpha val="0"/>
              </a:scrgbClr>
            </a:solidFill>
          </p:spPr>
        </p:pic>
        <p:sp>
          <p:nvSpPr>
            <p:cNvPr id="81" name="TextBox 80">
              <a:hlinkClick r:id="rId27" action="ppaction://hlinksldjump"/>
            </p:cNvPr>
            <p:cNvSpPr txBox="1"/>
            <p:nvPr/>
          </p:nvSpPr>
          <p:spPr>
            <a:xfrm>
              <a:off x="8509000" y="5118100"/>
              <a:ext cx="1244600" cy="507831"/>
            </a:xfrm>
            <a:prstGeom prst="rect">
              <a:avLst/>
            </a:prstGeom>
            <a:noFill/>
          </p:spPr>
          <p:txBody>
            <a:bodyPr vert="horz" rtlCol="0">
              <a:spAutoFit/>
            </a:bodyPr>
            <a:lstStyle/>
            <a:p>
              <a:r>
                <a:rPr lang="en-US" sz="2700" smtClean="0">
                  <a:solidFill>
                    <a:srgbClr val="E6E6FA"/>
                  </a:solidFill>
                  <a:latin typeface="Chalkboard - 36"/>
                </a:rPr>
                <a:t>300</a:t>
              </a:r>
              <a:endParaRPr lang="en-US" sz="2700">
                <a:solidFill>
                  <a:srgbClr val="E6E6FA"/>
                </a:solidFill>
                <a:latin typeface="Chalkboard - 36"/>
              </a:endParaRPr>
            </a:p>
          </p:txBody>
        </p:sp>
      </p:grpSp>
      <p:grpSp>
        <p:nvGrpSpPr>
          <p:cNvPr id="85" name="Group 84"/>
          <p:cNvGrpSpPr/>
          <p:nvPr/>
        </p:nvGrpSpPr>
        <p:grpSpPr>
          <a:xfrm>
            <a:off x="8102600" y="5892800"/>
            <a:ext cx="1689735" cy="750062"/>
            <a:chOff x="8102600" y="5892800"/>
            <a:chExt cx="1689735" cy="750062"/>
          </a:xfrm>
        </p:grpSpPr>
        <p:pic>
          <p:nvPicPr>
            <p:cNvPr id="83" name="Picture 82">
              <a:hlinkClick r:id="rId28"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8102600" y="5892800"/>
              <a:ext cx="1689735" cy="750062"/>
            </a:xfrm>
            <a:prstGeom prst="rect">
              <a:avLst/>
            </a:prstGeom>
            <a:solidFill>
              <a:scrgbClr r="0" g="0" b="0">
                <a:alpha val="0"/>
              </a:scrgbClr>
            </a:solidFill>
          </p:spPr>
        </p:pic>
        <p:sp>
          <p:nvSpPr>
            <p:cNvPr id="84" name="TextBox 83">
              <a:hlinkClick r:id="rId28" action="ppaction://hlinksldjump"/>
            </p:cNvPr>
            <p:cNvSpPr txBox="1"/>
            <p:nvPr/>
          </p:nvSpPr>
          <p:spPr>
            <a:xfrm>
              <a:off x="8509000" y="5956300"/>
              <a:ext cx="1244600" cy="507831"/>
            </a:xfrm>
            <a:prstGeom prst="rect">
              <a:avLst/>
            </a:prstGeom>
            <a:noFill/>
          </p:spPr>
          <p:txBody>
            <a:bodyPr vert="horz" rtlCol="0">
              <a:spAutoFit/>
            </a:bodyPr>
            <a:lstStyle/>
            <a:p>
              <a:r>
                <a:rPr lang="en-US" sz="2700" smtClean="0">
                  <a:solidFill>
                    <a:srgbClr val="E6E6FA"/>
                  </a:solidFill>
                  <a:latin typeface="Chalkboard - 36"/>
                </a:rPr>
                <a:t>400</a:t>
              </a:r>
              <a:endParaRPr lang="en-US" sz="2700">
                <a:solidFill>
                  <a:srgbClr val="E6E6FA"/>
                </a:solidFill>
                <a:latin typeface="Chalkboard - 36"/>
              </a:endParaRPr>
            </a:p>
          </p:txBody>
        </p:sp>
      </p:grpSp>
      <p:grpSp>
        <p:nvGrpSpPr>
          <p:cNvPr id="88" name="Group 87"/>
          <p:cNvGrpSpPr/>
          <p:nvPr/>
        </p:nvGrpSpPr>
        <p:grpSpPr>
          <a:xfrm>
            <a:off x="8102600" y="6743700"/>
            <a:ext cx="1689735" cy="750062"/>
            <a:chOff x="8102600" y="6743700"/>
            <a:chExt cx="1689735" cy="750062"/>
          </a:xfrm>
        </p:grpSpPr>
        <p:pic>
          <p:nvPicPr>
            <p:cNvPr id="86" name="Picture 85">
              <a:hlinkClick r:id="rId29" action="ppaction://hlinksldjump"/>
            </p:cNvPr>
            <p:cNvPicPr>
              <a:picLocks/>
            </p:cNvPicPr>
            <p:nvPr/>
          </p:nvPicPr>
          <p:blipFill>
            <a:blip r:embed="rId5">
              <a:extLst>
                <a:ext uri="{28A0092B-C50C-407E-A947-70E740481C1C}">
                  <a14:useLocalDpi xmlns:a14="http://schemas.microsoft.com/office/drawing/2010/main" val="0"/>
                </a:ext>
              </a:extLst>
            </a:blip>
            <a:stretch>
              <a:fillRect/>
            </a:stretch>
          </p:blipFill>
          <p:spPr>
            <a:xfrm>
              <a:off x="8102600" y="6743700"/>
              <a:ext cx="1689735" cy="750062"/>
            </a:xfrm>
            <a:prstGeom prst="rect">
              <a:avLst/>
            </a:prstGeom>
            <a:solidFill>
              <a:scrgbClr r="0" g="0" b="0">
                <a:alpha val="0"/>
              </a:scrgbClr>
            </a:solidFill>
          </p:spPr>
        </p:pic>
        <p:sp>
          <p:nvSpPr>
            <p:cNvPr id="87" name="TextBox 86">
              <a:hlinkClick r:id="rId29" action="ppaction://hlinksldjump"/>
            </p:cNvPr>
            <p:cNvSpPr txBox="1"/>
            <p:nvPr/>
          </p:nvSpPr>
          <p:spPr>
            <a:xfrm>
              <a:off x="8509000" y="6819900"/>
              <a:ext cx="1244600" cy="507831"/>
            </a:xfrm>
            <a:prstGeom prst="rect">
              <a:avLst/>
            </a:prstGeom>
            <a:noFill/>
          </p:spPr>
          <p:txBody>
            <a:bodyPr vert="horz" rtlCol="0">
              <a:spAutoFit/>
            </a:bodyPr>
            <a:lstStyle/>
            <a:p>
              <a:r>
                <a:rPr lang="en-US" sz="2700" smtClean="0">
                  <a:solidFill>
                    <a:srgbClr val="E6E6FA"/>
                  </a:solidFill>
                  <a:latin typeface="Chalkboard - 36"/>
                </a:rPr>
                <a:t>500</a:t>
              </a:r>
              <a:endParaRPr lang="en-US" sz="2700">
                <a:solidFill>
                  <a:srgbClr val="E6E6FA"/>
                </a:solidFill>
                <a:latin typeface="Chalkboard - 36"/>
              </a:endParaRPr>
            </a:p>
          </p:txBody>
        </p:sp>
      </p:grpSp>
      <p:pic>
        <p:nvPicPr>
          <p:cNvPr id="89" name="Picture 88"/>
          <p:cNvPicPr>
            <a:picLocks/>
          </p:cNvPicPr>
          <p:nvPr/>
        </p:nvPicPr>
        <p:blipFill>
          <a:blip r:embed="rId30">
            <a:extLst>
              <a:ext uri="{28A0092B-C50C-407E-A947-70E740481C1C}">
                <a14:useLocalDpi xmlns:a14="http://schemas.microsoft.com/office/drawing/2010/main" val="0"/>
              </a:ext>
            </a:extLst>
          </a:blip>
          <a:stretch>
            <a:fillRect/>
          </a:stretch>
        </p:blipFill>
        <p:spPr>
          <a:xfrm>
            <a:off x="457200" y="495300"/>
            <a:ext cx="2745613" cy="2097913"/>
          </a:xfrm>
          <a:prstGeom prst="rect">
            <a:avLst/>
          </a:prstGeom>
          <a:solidFill>
            <a:scrgbClr r="0" g="0" b="0">
              <a:alpha val="0"/>
            </a:scrgbClr>
          </a:solidFill>
        </p:spPr>
      </p:pic>
      <p:pic>
        <p:nvPicPr>
          <p:cNvPr id="90" name="Picture 89"/>
          <p:cNvPicPr>
            <a:picLocks/>
          </p:cNvPicPr>
          <p:nvPr/>
        </p:nvPicPr>
        <p:blipFill>
          <a:blip r:embed="rId30">
            <a:extLst>
              <a:ext uri="{28A0092B-C50C-407E-A947-70E740481C1C}">
                <a14:useLocalDpi xmlns:a14="http://schemas.microsoft.com/office/drawing/2010/main" val="0"/>
              </a:ext>
            </a:extLst>
          </a:blip>
          <a:stretch>
            <a:fillRect/>
          </a:stretch>
        </p:blipFill>
        <p:spPr>
          <a:xfrm>
            <a:off x="6997700" y="508000"/>
            <a:ext cx="2745613" cy="2097913"/>
          </a:xfrm>
          <a:prstGeom prst="rect">
            <a:avLst/>
          </a:prstGeom>
          <a:solidFill>
            <a:scrgbClr r="0" g="0" b="0">
              <a:alpha val="0"/>
            </a:scrgbClr>
          </a:solidFill>
        </p:spPr>
      </p:pic>
      <p:pic>
        <p:nvPicPr>
          <p:cNvPr id="91" name="Picture 90"/>
          <p:cNvPicPr>
            <a:picLocks/>
          </p:cNvPicPr>
          <p:nvPr/>
        </p:nvPicPr>
        <p:blipFill>
          <a:blip r:embed="rId5">
            <a:extLst>
              <a:ext uri="{28A0092B-C50C-407E-A947-70E740481C1C}">
                <a14:useLocalDpi xmlns:a14="http://schemas.microsoft.com/office/drawing/2010/main" val="0"/>
              </a:ext>
            </a:extLst>
          </a:blip>
          <a:stretch>
            <a:fillRect/>
          </a:stretch>
        </p:blipFill>
        <p:spPr>
          <a:xfrm>
            <a:off x="4279900" y="1727200"/>
            <a:ext cx="1671066" cy="756031"/>
          </a:xfrm>
          <a:prstGeom prst="rect">
            <a:avLst/>
          </a:prstGeom>
          <a:solidFill>
            <a:scrgbClr r="0" g="0" b="0">
              <a:alpha val="0"/>
            </a:scrgbClr>
          </a:solidFill>
        </p:spPr>
      </p:pic>
      <p:sp>
        <p:nvSpPr>
          <p:cNvPr id="92" name="TextBox 91"/>
          <p:cNvSpPr txBox="1"/>
          <p:nvPr/>
        </p:nvSpPr>
        <p:spPr>
          <a:xfrm>
            <a:off x="774700" y="482600"/>
            <a:ext cx="2514600" cy="415498"/>
          </a:xfrm>
          <a:prstGeom prst="rect">
            <a:avLst/>
          </a:prstGeom>
          <a:noFill/>
        </p:spPr>
        <p:txBody>
          <a:bodyPr vert="horz" rtlCol="0">
            <a:spAutoFit/>
          </a:bodyPr>
          <a:lstStyle/>
          <a:p>
            <a:r>
              <a:rPr lang="en-US" sz="2100" smtClean="0">
                <a:solidFill>
                  <a:srgbClr val="000000"/>
                </a:solidFill>
                <a:latin typeface="Chalkboard - 28"/>
              </a:rPr>
              <a:t>Team 1 Score</a:t>
            </a:r>
            <a:endParaRPr lang="en-US" sz="2100">
              <a:solidFill>
                <a:srgbClr val="000000"/>
              </a:solidFill>
              <a:latin typeface="Chalkboard - 28"/>
            </a:endParaRPr>
          </a:p>
        </p:txBody>
      </p:sp>
      <p:sp>
        <p:nvSpPr>
          <p:cNvPr id="93" name="TextBox 92"/>
          <p:cNvSpPr txBox="1"/>
          <p:nvPr/>
        </p:nvSpPr>
        <p:spPr>
          <a:xfrm>
            <a:off x="6527800" y="482600"/>
            <a:ext cx="3810000" cy="415498"/>
          </a:xfrm>
          <a:prstGeom prst="rect">
            <a:avLst/>
          </a:prstGeom>
          <a:noFill/>
        </p:spPr>
        <p:txBody>
          <a:bodyPr vert="horz" rtlCol="0">
            <a:spAutoFit/>
          </a:bodyPr>
          <a:lstStyle/>
          <a:p>
            <a:pPr algn="ctr"/>
            <a:r>
              <a:rPr lang="en-US" sz="2100" smtClean="0">
                <a:solidFill>
                  <a:srgbClr val="000000"/>
                </a:solidFill>
                <a:latin typeface="Chalkboard - 28"/>
              </a:rPr>
              <a:t>Team 2 Score</a:t>
            </a:r>
            <a:endParaRPr lang="en-US" sz="2100">
              <a:solidFill>
                <a:srgbClr val="000000"/>
              </a:solidFill>
              <a:latin typeface="Chalkboard - 28"/>
            </a:endParaRPr>
          </a:p>
        </p:txBody>
      </p:sp>
      <p:grpSp>
        <p:nvGrpSpPr>
          <p:cNvPr id="98" name="Group 97"/>
          <p:cNvGrpSpPr/>
          <p:nvPr/>
        </p:nvGrpSpPr>
        <p:grpSpPr>
          <a:xfrm>
            <a:off x="3340100" y="533400"/>
            <a:ext cx="3517901" cy="1041401"/>
            <a:chOff x="3340100" y="533400"/>
            <a:chExt cx="3517901" cy="1041401"/>
          </a:xfrm>
        </p:grpSpPr>
        <p:sp>
          <p:nvSpPr>
            <p:cNvPr id="94" name="Freeform 93"/>
            <p:cNvSpPr/>
            <p:nvPr/>
          </p:nvSpPr>
          <p:spPr>
            <a:xfrm>
              <a:off x="3340100" y="635000"/>
              <a:ext cx="3517901" cy="939801"/>
            </a:xfrm>
            <a:custGeom>
              <a:avLst/>
              <a:gdLst/>
              <a:ahLst/>
              <a:cxnLst/>
              <a:rect l="0" t="0" r="0" b="0"/>
              <a:pathLst>
                <a:path w="3517901" h="939801">
                  <a:moveTo>
                    <a:pt x="0" y="0"/>
                  </a:moveTo>
                  <a:lnTo>
                    <a:pt x="3517900" y="0"/>
                  </a:lnTo>
                  <a:lnTo>
                    <a:pt x="3517900" y="939800"/>
                  </a:lnTo>
                  <a:lnTo>
                    <a:pt x="0" y="939800"/>
                  </a:lnTo>
                  <a:close/>
                </a:path>
              </a:pathLst>
            </a:custGeom>
            <a:solidFill>
              <a:srgbClr val="FFFFFF"/>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3492500" y="533400"/>
              <a:ext cx="3276600" cy="738664"/>
            </a:xfrm>
            <a:prstGeom prst="rect">
              <a:avLst/>
            </a:prstGeom>
            <a:noFill/>
          </p:spPr>
          <p:txBody>
            <a:bodyPr vert="horz" rtlCol="0">
              <a:spAutoFit/>
            </a:bodyPr>
            <a:lstStyle/>
            <a:p>
              <a:pPr algn="ctr"/>
              <a:r>
                <a:rPr lang="en-US" sz="4200" smtClean="0">
                  <a:solidFill>
                    <a:srgbClr val="3CB371"/>
                  </a:solidFill>
                  <a:latin typeface="Chalkboard - 56"/>
                </a:rPr>
                <a:t>Jeopardy</a:t>
              </a:r>
              <a:endParaRPr lang="en-US" sz="4200">
                <a:solidFill>
                  <a:srgbClr val="3CB371"/>
                </a:solidFill>
                <a:latin typeface="Chalkboard - 56"/>
              </a:endParaRPr>
            </a:p>
          </p:txBody>
        </p:sp>
        <p:sp>
          <p:nvSpPr>
            <p:cNvPr id="96" name="TextBox 95"/>
            <p:cNvSpPr txBox="1"/>
            <p:nvPr/>
          </p:nvSpPr>
          <p:spPr>
            <a:xfrm>
              <a:off x="3467100" y="571500"/>
              <a:ext cx="3276600" cy="738664"/>
            </a:xfrm>
            <a:prstGeom prst="rect">
              <a:avLst/>
            </a:prstGeom>
            <a:noFill/>
          </p:spPr>
          <p:txBody>
            <a:bodyPr vert="horz" rtlCol="0">
              <a:spAutoFit/>
            </a:bodyPr>
            <a:lstStyle/>
            <a:p>
              <a:pPr algn="ctr"/>
              <a:r>
                <a:rPr lang="en-US" sz="4200" smtClean="0">
                  <a:solidFill>
                    <a:srgbClr val="000000"/>
                  </a:solidFill>
                  <a:latin typeface="Chalkboard - 56"/>
                </a:rPr>
                <a:t>Jeopardy</a:t>
              </a:r>
              <a:endParaRPr lang="en-US" sz="4200">
                <a:solidFill>
                  <a:srgbClr val="000000"/>
                </a:solidFill>
                <a:latin typeface="Chalkboard - 56"/>
              </a:endParaRPr>
            </a:p>
          </p:txBody>
        </p:sp>
        <p:sp>
          <p:nvSpPr>
            <p:cNvPr id="97" name="TextBox 96"/>
            <p:cNvSpPr txBox="1"/>
            <p:nvPr/>
          </p:nvSpPr>
          <p:spPr>
            <a:xfrm>
              <a:off x="3429000" y="596900"/>
              <a:ext cx="3276600" cy="738664"/>
            </a:xfrm>
            <a:prstGeom prst="rect">
              <a:avLst/>
            </a:prstGeom>
            <a:noFill/>
          </p:spPr>
          <p:txBody>
            <a:bodyPr vert="horz" rtlCol="0">
              <a:spAutoFit/>
            </a:bodyPr>
            <a:lstStyle/>
            <a:p>
              <a:pPr algn="ctr"/>
              <a:r>
                <a:rPr lang="en-US" sz="4200" smtClean="0">
                  <a:solidFill>
                    <a:srgbClr val="4B0082"/>
                  </a:solidFill>
                  <a:latin typeface="Chalkboard - 56"/>
                </a:rPr>
                <a:t>Jeopardy</a:t>
              </a:r>
              <a:endParaRPr lang="en-US" sz="4200">
                <a:solidFill>
                  <a:srgbClr val="4B0082"/>
                </a:solidFill>
                <a:latin typeface="Chalkboard - 56"/>
              </a:endParaRPr>
            </a:p>
          </p:txBody>
        </p:sp>
      </p:grpSp>
      <p:pic>
        <p:nvPicPr>
          <p:cNvPr id="99" name="Picture 98"/>
          <p:cNvPicPr>
            <a:picLocks/>
          </p:cNvPicPr>
          <p:nvPr/>
        </p:nvPicPr>
        <p:blipFill>
          <a:blip r:embed="rId31">
            <a:extLst>
              <a:ext uri="{28A0092B-C50C-407E-A947-70E740481C1C}">
                <a14:useLocalDpi xmlns:a14="http://schemas.microsoft.com/office/drawing/2010/main" val="0"/>
              </a:ext>
            </a:extLst>
          </a:blip>
          <a:stretch>
            <a:fillRect/>
          </a:stretch>
        </p:blipFill>
        <p:spPr>
          <a:xfrm>
            <a:off x="1774063" y="2105152"/>
            <a:ext cx="398272" cy="391414"/>
          </a:xfrm>
          <a:prstGeom prst="rect">
            <a:avLst/>
          </a:prstGeom>
          <a:solidFill>
            <a:scrgbClr r="0" g="0" b="0">
              <a:alpha val="0"/>
            </a:scrgbClr>
          </a:solidFill>
        </p:spPr>
      </p:pic>
      <p:pic>
        <p:nvPicPr>
          <p:cNvPr id="100" name="Picture 99"/>
          <p:cNvPicPr>
            <a:picLocks/>
          </p:cNvPicPr>
          <p:nvPr/>
        </p:nvPicPr>
        <p:blipFill>
          <a:blip r:embed="rId32">
            <a:extLst>
              <a:ext uri="{28A0092B-C50C-407E-A947-70E740481C1C}">
                <a14:useLocalDpi xmlns:a14="http://schemas.microsoft.com/office/drawing/2010/main" val="0"/>
              </a:ext>
            </a:extLst>
          </a:blip>
          <a:stretch>
            <a:fillRect/>
          </a:stretch>
        </p:blipFill>
        <p:spPr>
          <a:xfrm>
            <a:off x="2032000" y="1763522"/>
            <a:ext cx="402844" cy="398780"/>
          </a:xfrm>
          <a:prstGeom prst="rect">
            <a:avLst/>
          </a:prstGeom>
          <a:solidFill>
            <a:scrgbClr r="0" g="0" b="0">
              <a:alpha val="0"/>
            </a:scrgbClr>
          </a:solidFill>
        </p:spPr>
      </p:pic>
      <p:pic>
        <p:nvPicPr>
          <p:cNvPr id="101" name="Picture 100"/>
          <p:cNvPicPr>
            <a:picLocks/>
          </p:cNvPicPr>
          <p:nvPr/>
        </p:nvPicPr>
        <p:blipFill>
          <a:blip r:embed="rId33">
            <a:extLst>
              <a:ext uri="{28A0092B-C50C-407E-A947-70E740481C1C}">
                <a14:useLocalDpi xmlns:a14="http://schemas.microsoft.com/office/drawing/2010/main" val="0"/>
              </a:ext>
            </a:extLst>
          </a:blip>
          <a:stretch>
            <a:fillRect/>
          </a:stretch>
        </p:blipFill>
        <p:spPr>
          <a:xfrm>
            <a:off x="2286000" y="2091817"/>
            <a:ext cx="398272" cy="398780"/>
          </a:xfrm>
          <a:prstGeom prst="rect">
            <a:avLst/>
          </a:prstGeom>
          <a:solidFill>
            <a:scrgbClr r="0" g="0" b="0">
              <a:alpha val="0"/>
            </a:scrgbClr>
          </a:solidFill>
        </p:spPr>
      </p:pic>
      <p:pic>
        <p:nvPicPr>
          <p:cNvPr id="102" name="Picture 101"/>
          <p:cNvPicPr>
            <a:picLocks/>
          </p:cNvPicPr>
          <p:nvPr/>
        </p:nvPicPr>
        <p:blipFill>
          <a:blip r:embed="rId34">
            <a:extLst>
              <a:ext uri="{28A0092B-C50C-407E-A947-70E740481C1C}">
                <a14:useLocalDpi xmlns:a14="http://schemas.microsoft.com/office/drawing/2010/main" val="0"/>
              </a:ext>
            </a:extLst>
          </a:blip>
          <a:stretch>
            <a:fillRect/>
          </a:stretch>
        </p:blipFill>
        <p:spPr>
          <a:xfrm>
            <a:off x="2565400" y="1772793"/>
            <a:ext cx="407543" cy="391414"/>
          </a:xfrm>
          <a:prstGeom prst="rect">
            <a:avLst/>
          </a:prstGeom>
          <a:solidFill>
            <a:scrgbClr r="0" g="0" b="0">
              <a:alpha val="0"/>
            </a:scrgbClr>
          </a:solidFill>
        </p:spPr>
      </p:pic>
      <p:pic>
        <p:nvPicPr>
          <p:cNvPr id="103" name="Picture 102"/>
          <p:cNvPicPr>
            <a:picLocks/>
          </p:cNvPicPr>
          <p:nvPr/>
        </p:nvPicPr>
        <p:blipFill>
          <a:blip r:embed="rId35">
            <a:extLst>
              <a:ext uri="{28A0092B-C50C-407E-A947-70E740481C1C}">
                <a14:useLocalDpi xmlns:a14="http://schemas.microsoft.com/office/drawing/2010/main" val="0"/>
              </a:ext>
            </a:extLst>
          </a:blip>
          <a:stretch>
            <a:fillRect/>
          </a:stretch>
        </p:blipFill>
        <p:spPr>
          <a:xfrm>
            <a:off x="2769108" y="2088134"/>
            <a:ext cx="398272" cy="391414"/>
          </a:xfrm>
          <a:prstGeom prst="rect">
            <a:avLst/>
          </a:prstGeom>
          <a:solidFill>
            <a:scrgbClr r="0" g="0" b="0">
              <a:alpha val="0"/>
            </a:scrgbClr>
          </a:solidFill>
        </p:spPr>
      </p:pic>
      <p:pic>
        <p:nvPicPr>
          <p:cNvPr id="104" name="Picture 103"/>
          <p:cNvPicPr>
            <a:picLocks/>
          </p:cNvPicPr>
          <p:nvPr/>
        </p:nvPicPr>
        <p:blipFill>
          <a:blip r:embed="rId36">
            <a:extLst>
              <a:ext uri="{28A0092B-C50C-407E-A947-70E740481C1C}">
                <a14:useLocalDpi xmlns:a14="http://schemas.microsoft.com/office/drawing/2010/main" val="0"/>
              </a:ext>
            </a:extLst>
          </a:blip>
          <a:stretch>
            <a:fillRect/>
          </a:stretch>
        </p:blipFill>
        <p:spPr>
          <a:xfrm>
            <a:off x="715518" y="2091817"/>
            <a:ext cx="313944" cy="398780"/>
          </a:xfrm>
          <a:prstGeom prst="rect">
            <a:avLst/>
          </a:prstGeom>
          <a:solidFill>
            <a:scrgbClr r="0" g="0" b="0">
              <a:alpha val="0"/>
            </a:scrgbClr>
          </a:solidFill>
        </p:spPr>
      </p:pic>
      <p:pic>
        <p:nvPicPr>
          <p:cNvPr id="105" name="Picture 104"/>
          <p:cNvPicPr>
            <a:picLocks/>
          </p:cNvPicPr>
          <p:nvPr/>
        </p:nvPicPr>
        <p:blipFill>
          <a:blip r:embed="rId37">
            <a:extLst>
              <a:ext uri="{28A0092B-C50C-407E-A947-70E740481C1C}">
                <a14:useLocalDpi xmlns:a14="http://schemas.microsoft.com/office/drawing/2010/main" val="0"/>
              </a:ext>
            </a:extLst>
          </a:blip>
          <a:stretch>
            <a:fillRect/>
          </a:stretch>
        </p:blipFill>
        <p:spPr>
          <a:xfrm>
            <a:off x="891159" y="1769110"/>
            <a:ext cx="416941" cy="395097"/>
          </a:xfrm>
          <a:prstGeom prst="rect">
            <a:avLst/>
          </a:prstGeom>
          <a:solidFill>
            <a:scrgbClr r="0" g="0" b="0">
              <a:alpha val="0"/>
            </a:scrgbClr>
          </a:solidFill>
        </p:spPr>
      </p:pic>
      <p:pic>
        <p:nvPicPr>
          <p:cNvPr id="106" name="Picture 105"/>
          <p:cNvPicPr>
            <a:picLocks/>
          </p:cNvPicPr>
          <p:nvPr/>
        </p:nvPicPr>
        <p:blipFill>
          <a:blip r:embed="rId38">
            <a:extLst>
              <a:ext uri="{28A0092B-C50C-407E-A947-70E740481C1C}">
                <a14:useLocalDpi xmlns:a14="http://schemas.microsoft.com/office/drawing/2010/main" val="0"/>
              </a:ext>
            </a:extLst>
          </a:blip>
          <a:stretch>
            <a:fillRect/>
          </a:stretch>
        </p:blipFill>
        <p:spPr>
          <a:xfrm>
            <a:off x="1212088" y="2088134"/>
            <a:ext cx="398272" cy="395097"/>
          </a:xfrm>
          <a:prstGeom prst="rect">
            <a:avLst/>
          </a:prstGeom>
          <a:solidFill>
            <a:scrgbClr r="0" g="0" b="0">
              <a:alpha val="0"/>
            </a:scrgbClr>
          </a:solidFill>
        </p:spPr>
      </p:pic>
      <p:pic>
        <p:nvPicPr>
          <p:cNvPr id="107" name="Picture 106"/>
          <p:cNvPicPr>
            <a:picLocks/>
          </p:cNvPicPr>
          <p:nvPr/>
        </p:nvPicPr>
        <p:blipFill>
          <a:blip r:embed="rId39">
            <a:extLst>
              <a:ext uri="{28A0092B-C50C-407E-A947-70E740481C1C}">
                <a14:useLocalDpi xmlns:a14="http://schemas.microsoft.com/office/drawing/2010/main" val="0"/>
              </a:ext>
            </a:extLst>
          </a:blip>
          <a:stretch>
            <a:fillRect/>
          </a:stretch>
        </p:blipFill>
        <p:spPr>
          <a:xfrm>
            <a:off x="1466088" y="1769110"/>
            <a:ext cx="421640" cy="395097"/>
          </a:xfrm>
          <a:prstGeom prst="rect">
            <a:avLst/>
          </a:prstGeom>
          <a:solidFill>
            <a:scrgbClr r="0" g="0" b="0">
              <a:alpha val="0"/>
            </a:scrgbClr>
          </a:solidFill>
        </p:spPr>
      </p:pic>
      <p:pic>
        <p:nvPicPr>
          <p:cNvPr id="108" name="Picture 107"/>
          <p:cNvPicPr>
            <a:picLocks/>
          </p:cNvPicPr>
          <p:nvPr/>
        </p:nvPicPr>
        <p:blipFill>
          <a:blip r:embed="rId40">
            <a:extLst>
              <a:ext uri="{28A0092B-C50C-407E-A947-70E740481C1C}">
                <a14:useLocalDpi xmlns:a14="http://schemas.microsoft.com/office/drawing/2010/main" val="0"/>
              </a:ext>
            </a:extLst>
          </a:blip>
          <a:stretch>
            <a:fillRect/>
          </a:stretch>
        </p:blipFill>
        <p:spPr>
          <a:xfrm>
            <a:off x="511810" y="1769110"/>
            <a:ext cx="360680" cy="387731"/>
          </a:xfrm>
          <a:prstGeom prst="rect">
            <a:avLst/>
          </a:prstGeom>
          <a:solidFill>
            <a:scrgbClr r="0" g="0" b="0">
              <a:alpha val="0"/>
            </a:scrgbClr>
          </a:solidFill>
        </p:spPr>
      </p:pic>
      <p:graphicFrame>
        <p:nvGraphicFramePr>
          <p:cNvPr id="109" name="Table 108"/>
          <p:cNvGraphicFramePr>
            <a:graphicFrameLocks noGrp="1"/>
          </p:cNvGraphicFramePr>
          <p:nvPr>
            <p:extLst>
              <p:ext uri="{D42A27DB-BD31-4B8C-83A1-F6EECF244321}">
                <p14:modId xmlns:p14="http://schemas.microsoft.com/office/powerpoint/2010/main" val="3962221532"/>
              </p:ext>
            </p:extLst>
          </p:nvPr>
        </p:nvGraphicFramePr>
        <p:xfrm>
          <a:off x="511810" y="884174"/>
          <a:ext cx="2644394" cy="884936"/>
        </p:xfrm>
        <a:graphic>
          <a:graphicData uri="http://schemas.openxmlformats.org/drawingml/2006/table">
            <a:tbl>
              <a:tblPr firstRow="1" bandRow="1">
                <a:tableStyleId>{5C22544A-7EE6-4342-B048-85BDC9FD1C3A}</a:tableStyleId>
              </a:tblPr>
              <a:tblGrid>
                <a:gridCol w="644779"/>
                <a:gridCol w="668528"/>
                <a:gridCol w="668528"/>
                <a:gridCol w="662559"/>
              </a:tblGrid>
              <a:tr h="884936">
                <a:tc>
                  <a:txBody>
                    <a:bodyPr/>
                    <a:lstStyle/>
                    <a:p>
                      <a:endParaRPr lang="en-US"/>
                    </a:p>
                  </a:txBody>
                  <a:tcPr>
                    <a:lnL w="25400" cmpd="sng">
                      <a:solidFill>
                        <a:srgbClr val="000000"/>
                      </a:solidFill>
                      <a:prstDash val="solid"/>
                    </a:lnL>
                    <a:lnR w="25400" cmpd="sng">
                      <a:solidFill>
                        <a:srgbClr val="000000"/>
                      </a:solidFill>
                      <a:prstDash val="solid"/>
                    </a:lnR>
                    <a:lnT w="25400" cmpd="sng">
                      <a:solidFill>
                        <a:srgbClr val="000000"/>
                      </a:solidFill>
                      <a:prstDash val="solid"/>
                    </a:lnT>
                    <a:lnB w="25400" cmpd="sng">
                      <a:solidFill>
                        <a:srgbClr val="000000"/>
                      </a:solidFill>
                      <a:prstDash val="solid"/>
                    </a:lnB>
                    <a:solidFill>
                      <a:srgbClr val="FFFFFF">
                        <a:alpha val="99996"/>
                      </a:srgbClr>
                    </a:solidFill>
                  </a:tcPr>
                </a:tc>
                <a:tc>
                  <a:txBody>
                    <a:bodyPr/>
                    <a:lstStyle/>
                    <a:p>
                      <a:endParaRPr lang="en-US"/>
                    </a:p>
                  </a:txBody>
                  <a:tcPr>
                    <a:lnL w="25400" cmpd="sng">
                      <a:solidFill>
                        <a:srgbClr val="000000"/>
                      </a:solidFill>
                      <a:prstDash val="solid"/>
                    </a:lnL>
                    <a:lnR w="25400" cmpd="sng">
                      <a:solidFill>
                        <a:srgbClr val="000000"/>
                      </a:solidFill>
                      <a:prstDash val="solid"/>
                    </a:lnR>
                    <a:lnT w="25400" cmpd="sng">
                      <a:solidFill>
                        <a:srgbClr val="000000"/>
                      </a:solidFill>
                      <a:prstDash val="solid"/>
                    </a:lnT>
                    <a:lnB w="25400" cmpd="sng">
                      <a:solidFill>
                        <a:srgbClr val="000000"/>
                      </a:solidFill>
                      <a:prstDash val="solid"/>
                    </a:lnB>
                    <a:solidFill>
                      <a:srgbClr val="FFFFFF">
                        <a:alpha val="99996"/>
                      </a:srgbClr>
                    </a:solidFill>
                  </a:tcPr>
                </a:tc>
                <a:tc>
                  <a:txBody>
                    <a:bodyPr/>
                    <a:lstStyle/>
                    <a:p>
                      <a:endParaRPr lang="en-US"/>
                    </a:p>
                  </a:txBody>
                  <a:tcPr>
                    <a:lnL w="25400" cmpd="sng">
                      <a:solidFill>
                        <a:srgbClr val="000000"/>
                      </a:solidFill>
                      <a:prstDash val="solid"/>
                    </a:lnL>
                    <a:lnR w="25400" cmpd="sng">
                      <a:solidFill>
                        <a:srgbClr val="000000"/>
                      </a:solidFill>
                      <a:prstDash val="solid"/>
                    </a:lnR>
                    <a:lnT w="25400" cmpd="sng">
                      <a:solidFill>
                        <a:srgbClr val="000000"/>
                      </a:solidFill>
                      <a:prstDash val="solid"/>
                    </a:lnT>
                    <a:lnB w="25400" cmpd="sng">
                      <a:solidFill>
                        <a:srgbClr val="000000"/>
                      </a:solidFill>
                      <a:prstDash val="solid"/>
                    </a:lnB>
                    <a:solidFill>
                      <a:srgbClr val="FFFFFF">
                        <a:alpha val="99996"/>
                      </a:srgbClr>
                    </a:solidFill>
                  </a:tcPr>
                </a:tc>
                <a:tc>
                  <a:txBody>
                    <a:bodyPr/>
                    <a:lstStyle/>
                    <a:p>
                      <a:endParaRPr lang="en-US"/>
                    </a:p>
                  </a:txBody>
                  <a:tcPr>
                    <a:lnL w="25400" cmpd="sng">
                      <a:solidFill>
                        <a:srgbClr val="000000"/>
                      </a:solidFill>
                      <a:prstDash val="solid"/>
                    </a:lnL>
                    <a:lnR w="25400" cmpd="sng">
                      <a:solidFill>
                        <a:srgbClr val="000000"/>
                      </a:solidFill>
                      <a:prstDash val="solid"/>
                    </a:lnR>
                    <a:lnT w="25400" cmpd="sng">
                      <a:solidFill>
                        <a:srgbClr val="000000"/>
                      </a:solidFill>
                      <a:prstDash val="solid"/>
                    </a:lnT>
                    <a:lnB w="25400" cmpd="sng">
                      <a:solidFill>
                        <a:srgbClr val="000000"/>
                      </a:solidFill>
                      <a:prstDash val="solid"/>
                    </a:lnB>
                    <a:solidFill>
                      <a:srgbClr val="FFFFFF">
                        <a:alpha val="99996"/>
                      </a:srgbClr>
                    </a:solidFill>
                  </a:tcPr>
                </a:tc>
              </a:tr>
            </a:tbl>
          </a:graphicData>
        </a:graphic>
      </p:graphicFrame>
      <p:sp>
        <p:nvSpPr>
          <p:cNvPr id="110" name="Freeform 109"/>
          <p:cNvSpPr/>
          <p:nvPr/>
        </p:nvSpPr>
        <p:spPr>
          <a:xfrm>
            <a:off x="1882267" y="966881"/>
            <a:ext cx="554229" cy="719523"/>
          </a:xfrm>
          <a:custGeom>
            <a:avLst/>
            <a:gdLst/>
            <a:ahLst/>
            <a:cxnLst/>
            <a:rect l="0" t="0" r="0" b="0"/>
            <a:pathLst>
              <a:path w="554229" h="719523">
                <a:moveTo>
                  <a:pt x="0" y="0"/>
                </a:moveTo>
                <a:lnTo>
                  <a:pt x="554228" y="0"/>
                </a:lnTo>
                <a:lnTo>
                  <a:pt x="554228" y="719522"/>
                </a:lnTo>
                <a:lnTo>
                  <a:pt x="0" y="719522"/>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p:cNvPicPr>
            <a:picLocks/>
          </p:cNvPicPr>
          <p:nvPr/>
        </p:nvPicPr>
        <p:blipFill>
          <a:blip r:embed="rId40">
            <a:extLst>
              <a:ext uri="{28A0092B-C50C-407E-A947-70E740481C1C}">
                <a14:useLocalDpi xmlns:a14="http://schemas.microsoft.com/office/drawing/2010/main" val="0"/>
              </a:ext>
            </a:extLst>
          </a:blip>
          <a:stretch>
            <a:fillRect/>
          </a:stretch>
        </p:blipFill>
        <p:spPr>
          <a:xfrm>
            <a:off x="2531745" y="923044"/>
            <a:ext cx="586359" cy="807195"/>
          </a:xfrm>
          <a:prstGeom prst="rect">
            <a:avLst/>
          </a:prstGeom>
          <a:solidFill>
            <a:scrgbClr r="0" g="0" b="0">
              <a:alpha val="0"/>
            </a:scrgbClr>
          </a:solidFill>
        </p:spPr>
      </p:pic>
      <p:pic>
        <p:nvPicPr>
          <p:cNvPr id="112" name="Picture 111"/>
          <p:cNvPicPr>
            <a:picLocks/>
          </p:cNvPicPr>
          <p:nvPr/>
        </p:nvPicPr>
        <p:blipFill>
          <a:blip r:embed="rId31">
            <a:extLst>
              <a:ext uri="{28A0092B-C50C-407E-A947-70E740481C1C}">
                <a14:useLocalDpi xmlns:a14="http://schemas.microsoft.com/office/drawing/2010/main" val="0"/>
              </a:ext>
            </a:extLst>
          </a:blip>
          <a:stretch>
            <a:fillRect/>
          </a:stretch>
        </p:blipFill>
        <p:spPr>
          <a:xfrm>
            <a:off x="8322183" y="2110740"/>
            <a:ext cx="398272" cy="391414"/>
          </a:xfrm>
          <a:prstGeom prst="rect">
            <a:avLst/>
          </a:prstGeom>
          <a:solidFill>
            <a:scrgbClr r="0" g="0" b="0">
              <a:alpha val="0"/>
            </a:scrgbClr>
          </a:solidFill>
        </p:spPr>
      </p:pic>
      <p:pic>
        <p:nvPicPr>
          <p:cNvPr id="113" name="Picture 112"/>
          <p:cNvPicPr>
            <a:picLocks/>
          </p:cNvPicPr>
          <p:nvPr/>
        </p:nvPicPr>
        <p:blipFill>
          <a:blip r:embed="rId32">
            <a:extLst>
              <a:ext uri="{28A0092B-C50C-407E-A947-70E740481C1C}">
                <a14:useLocalDpi xmlns:a14="http://schemas.microsoft.com/office/drawing/2010/main" val="0"/>
              </a:ext>
            </a:extLst>
          </a:blip>
          <a:stretch>
            <a:fillRect/>
          </a:stretch>
        </p:blipFill>
        <p:spPr>
          <a:xfrm>
            <a:off x="8580120" y="1769110"/>
            <a:ext cx="402844" cy="398780"/>
          </a:xfrm>
          <a:prstGeom prst="rect">
            <a:avLst/>
          </a:prstGeom>
          <a:solidFill>
            <a:scrgbClr r="0" g="0" b="0">
              <a:alpha val="0"/>
            </a:scrgbClr>
          </a:solidFill>
        </p:spPr>
      </p:pic>
      <p:pic>
        <p:nvPicPr>
          <p:cNvPr id="114" name="Picture 113"/>
          <p:cNvPicPr>
            <a:picLocks/>
          </p:cNvPicPr>
          <p:nvPr/>
        </p:nvPicPr>
        <p:blipFill>
          <a:blip r:embed="rId33">
            <a:extLst>
              <a:ext uri="{28A0092B-C50C-407E-A947-70E740481C1C}">
                <a14:useLocalDpi xmlns:a14="http://schemas.microsoft.com/office/drawing/2010/main" val="0"/>
              </a:ext>
            </a:extLst>
          </a:blip>
          <a:stretch>
            <a:fillRect/>
          </a:stretch>
        </p:blipFill>
        <p:spPr>
          <a:xfrm>
            <a:off x="8834120" y="2097405"/>
            <a:ext cx="398272" cy="398780"/>
          </a:xfrm>
          <a:prstGeom prst="rect">
            <a:avLst/>
          </a:prstGeom>
          <a:solidFill>
            <a:scrgbClr r="0" g="0" b="0">
              <a:alpha val="0"/>
            </a:scrgbClr>
          </a:solidFill>
        </p:spPr>
      </p:pic>
      <p:pic>
        <p:nvPicPr>
          <p:cNvPr id="115" name="Picture 114"/>
          <p:cNvPicPr>
            <a:picLocks/>
          </p:cNvPicPr>
          <p:nvPr/>
        </p:nvPicPr>
        <p:blipFill>
          <a:blip r:embed="rId34">
            <a:extLst>
              <a:ext uri="{28A0092B-C50C-407E-A947-70E740481C1C}">
                <a14:useLocalDpi xmlns:a14="http://schemas.microsoft.com/office/drawing/2010/main" val="0"/>
              </a:ext>
            </a:extLst>
          </a:blip>
          <a:stretch>
            <a:fillRect/>
          </a:stretch>
        </p:blipFill>
        <p:spPr>
          <a:xfrm>
            <a:off x="9113520" y="1778381"/>
            <a:ext cx="407543" cy="391414"/>
          </a:xfrm>
          <a:prstGeom prst="rect">
            <a:avLst/>
          </a:prstGeom>
          <a:solidFill>
            <a:scrgbClr r="0" g="0" b="0">
              <a:alpha val="0"/>
            </a:scrgbClr>
          </a:solidFill>
        </p:spPr>
      </p:pic>
      <p:pic>
        <p:nvPicPr>
          <p:cNvPr id="116" name="Picture 115"/>
          <p:cNvPicPr>
            <a:picLocks/>
          </p:cNvPicPr>
          <p:nvPr/>
        </p:nvPicPr>
        <p:blipFill>
          <a:blip r:embed="rId35">
            <a:extLst>
              <a:ext uri="{28A0092B-C50C-407E-A947-70E740481C1C}">
                <a14:useLocalDpi xmlns:a14="http://schemas.microsoft.com/office/drawing/2010/main" val="0"/>
              </a:ext>
            </a:extLst>
          </a:blip>
          <a:stretch>
            <a:fillRect/>
          </a:stretch>
        </p:blipFill>
        <p:spPr>
          <a:xfrm>
            <a:off x="9317228" y="2093722"/>
            <a:ext cx="398272" cy="391414"/>
          </a:xfrm>
          <a:prstGeom prst="rect">
            <a:avLst/>
          </a:prstGeom>
          <a:solidFill>
            <a:scrgbClr r="0" g="0" b="0">
              <a:alpha val="0"/>
            </a:scrgbClr>
          </a:solidFill>
        </p:spPr>
      </p:pic>
      <p:pic>
        <p:nvPicPr>
          <p:cNvPr id="117" name="Picture 116"/>
          <p:cNvPicPr>
            <a:picLocks/>
          </p:cNvPicPr>
          <p:nvPr/>
        </p:nvPicPr>
        <p:blipFill>
          <a:blip r:embed="rId36">
            <a:extLst>
              <a:ext uri="{28A0092B-C50C-407E-A947-70E740481C1C}">
                <a14:useLocalDpi xmlns:a14="http://schemas.microsoft.com/office/drawing/2010/main" val="0"/>
              </a:ext>
            </a:extLst>
          </a:blip>
          <a:stretch>
            <a:fillRect/>
          </a:stretch>
        </p:blipFill>
        <p:spPr>
          <a:xfrm>
            <a:off x="7263638" y="2097405"/>
            <a:ext cx="313944" cy="398780"/>
          </a:xfrm>
          <a:prstGeom prst="rect">
            <a:avLst/>
          </a:prstGeom>
          <a:solidFill>
            <a:scrgbClr r="0" g="0" b="0">
              <a:alpha val="0"/>
            </a:scrgbClr>
          </a:solidFill>
        </p:spPr>
      </p:pic>
      <p:pic>
        <p:nvPicPr>
          <p:cNvPr id="118" name="Picture 117"/>
          <p:cNvPicPr>
            <a:picLocks/>
          </p:cNvPicPr>
          <p:nvPr/>
        </p:nvPicPr>
        <p:blipFill>
          <a:blip r:embed="rId37">
            <a:extLst>
              <a:ext uri="{28A0092B-C50C-407E-A947-70E740481C1C}">
                <a14:useLocalDpi xmlns:a14="http://schemas.microsoft.com/office/drawing/2010/main" val="0"/>
              </a:ext>
            </a:extLst>
          </a:blip>
          <a:stretch>
            <a:fillRect/>
          </a:stretch>
        </p:blipFill>
        <p:spPr>
          <a:xfrm>
            <a:off x="7439279" y="1774698"/>
            <a:ext cx="416941" cy="395097"/>
          </a:xfrm>
          <a:prstGeom prst="rect">
            <a:avLst/>
          </a:prstGeom>
          <a:solidFill>
            <a:scrgbClr r="0" g="0" b="0">
              <a:alpha val="0"/>
            </a:scrgbClr>
          </a:solidFill>
        </p:spPr>
      </p:pic>
      <p:pic>
        <p:nvPicPr>
          <p:cNvPr id="119" name="Picture 118"/>
          <p:cNvPicPr>
            <a:picLocks/>
          </p:cNvPicPr>
          <p:nvPr/>
        </p:nvPicPr>
        <p:blipFill>
          <a:blip r:embed="rId38">
            <a:extLst>
              <a:ext uri="{28A0092B-C50C-407E-A947-70E740481C1C}">
                <a14:useLocalDpi xmlns:a14="http://schemas.microsoft.com/office/drawing/2010/main" val="0"/>
              </a:ext>
            </a:extLst>
          </a:blip>
          <a:stretch>
            <a:fillRect/>
          </a:stretch>
        </p:blipFill>
        <p:spPr>
          <a:xfrm>
            <a:off x="7760208" y="2093722"/>
            <a:ext cx="398272" cy="395097"/>
          </a:xfrm>
          <a:prstGeom prst="rect">
            <a:avLst/>
          </a:prstGeom>
          <a:solidFill>
            <a:scrgbClr r="0" g="0" b="0">
              <a:alpha val="0"/>
            </a:scrgbClr>
          </a:solidFill>
        </p:spPr>
      </p:pic>
      <p:pic>
        <p:nvPicPr>
          <p:cNvPr id="120" name="Picture 119"/>
          <p:cNvPicPr>
            <a:picLocks/>
          </p:cNvPicPr>
          <p:nvPr/>
        </p:nvPicPr>
        <p:blipFill>
          <a:blip r:embed="rId39">
            <a:extLst>
              <a:ext uri="{28A0092B-C50C-407E-A947-70E740481C1C}">
                <a14:useLocalDpi xmlns:a14="http://schemas.microsoft.com/office/drawing/2010/main" val="0"/>
              </a:ext>
            </a:extLst>
          </a:blip>
          <a:stretch>
            <a:fillRect/>
          </a:stretch>
        </p:blipFill>
        <p:spPr>
          <a:xfrm>
            <a:off x="8014208" y="1774698"/>
            <a:ext cx="421640" cy="395097"/>
          </a:xfrm>
          <a:prstGeom prst="rect">
            <a:avLst/>
          </a:prstGeom>
          <a:solidFill>
            <a:scrgbClr r="0" g="0" b="0">
              <a:alpha val="0"/>
            </a:scrgbClr>
          </a:solidFill>
        </p:spPr>
      </p:pic>
      <p:pic>
        <p:nvPicPr>
          <p:cNvPr id="121" name="Picture 120"/>
          <p:cNvPicPr>
            <a:picLocks/>
          </p:cNvPicPr>
          <p:nvPr/>
        </p:nvPicPr>
        <p:blipFill>
          <a:blip r:embed="rId40">
            <a:extLst>
              <a:ext uri="{28A0092B-C50C-407E-A947-70E740481C1C}">
                <a14:useLocalDpi xmlns:a14="http://schemas.microsoft.com/office/drawing/2010/main" val="0"/>
              </a:ext>
            </a:extLst>
          </a:blip>
          <a:stretch>
            <a:fillRect/>
          </a:stretch>
        </p:blipFill>
        <p:spPr>
          <a:xfrm>
            <a:off x="7059930" y="1774698"/>
            <a:ext cx="360680" cy="387731"/>
          </a:xfrm>
          <a:prstGeom prst="rect">
            <a:avLst/>
          </a:prstGeom>
          <a:solidFill>
            <a:scrgbClr r="0" g="0" b="0">
              <a:alpha val="0"/>
            </a:scrgbClr>
          </a:solidFill>
        </p:spPr>
      </p:pic>
      <p:graphicFrame>
        <p:nvGraphicFramePr>
          <p:cNvPr id="122" name="Table 121"/>
          <p:cNvGraphicFramePr>
            <a:graphicFrameLocks noGrp="1"/>
          </p:cNvGraphicFramePr>
          <p:nvPr>
            <p:extLst>
              <p:ext uri="{D42A27DB-BD31-4B8C-83A1-F6EECF244321}">
                <p14:modId xmlns:p14="http://schemas.microsoft.com/office/powerpoint/2010/main" val="714620749"/>
              </p:ext>
            </p:extLst>
          </p:nvPr>
        </p:nvGraphicFramePr>
        <p:xfrm>
          <a:off x="7059803" y="893445"/>
          <a:ext cx="2644394" cy="884936"/>
        </p:xfrm>
        <a:graphic>
          <a:graphicData uri="http://schemas.openxmlformats.org/drawingml/2006/table">
            <a:tbl>
              <a:tblPr firstRow="1" bandRow="1">
                <a:tableStyleId>{5C22544A-7EE6-4342-B048-85BDC9FD1C3A}</a:tableStyleId>
              </a:tblPr>
              <a:tblGrid>
                <a:gridCol w="644779"/>
                <a:gridCol w="668528"/>
                <a:gridCol w="668528"/>
                <a:gridCol w="662559"/>
              </a:tblGrid>
              <a:tr h="884936">
                <a:tc>
                  <a:txBody>
                    <a:bodyPr/>
                    <a:lstStyle/>
                    <a:p>
                      <a:endParaRPr lang="en-US"/>
                    </a:p>
                  </a:txBody>
                  <a:tcPr>
                    <a:lnL w="25400" cmpd="sng">
                      <a:solidFill>
                        <a:srgbClr val="000000"/>
                      </a:solidFill>
                      <a:prstDash val="solid"/>
                    </a:lnL>
                    <a:lnR w="25400" cmpd="sng">
                      <a:solidFill>
                        <a:srgbClr val="000000"/>
                      </a:solidFill>
                      <a:prstDash val="solid"/>
                    </a:lnR>
                    <a:lnT w="25400" cmpd="sng">
                      <a:solidFill>
                        <a:srgbClr val="000000"/>
                      </a:solidFill>
                      <a:prstDash val="solid"/>
                    </a:lnT>
                    <a:lnB w="25400" cmpd="sng">
                      <a:solidFill>
                        <a:srgbClr val="000000"/>
                      </a:solidFill>
                      <a:prstDash val="solid"/>
                    </a:lnB>
                    <a:solidFill>
                      <a:srgbClr val="FFFFFF">
                        <a:alpha val="99996"/>
                      </a:srgbClr>
                    </a:solidFill>
                  </a:tcPr>
                </a:tc>
                <a:tc>
                  <a:txBody>
                    <a:bodyPr/>
                    <a:lstStyle/>
                    <a:p>
                      <a:endParaRPr lang="en-US"/>
                    </a:p>
                  </a:txBody>
                  <a:tcPr>
                    <a:lnL w="25400" cmpd="sng">
                      <a:solidFill>
                        <a:srgbClr val="000000"/>
                      </a:solidFill>
                      <a:prstDash val="solid"/>
                    </a:lnL>
                    <a:lnR w="25400" cmpd="sng">
                      <a:solidFill>
                        <a:srgbClr val="000000"/>
                      </a:solidFill>
                      <a:prstDash val="solid"/>
                    </a:lnR>
                    <a:lnT w="25400" cmpd="sng">
                      <a:solidFill>
                        <a:srgbClr val="000000"/>
                      </a:solidFill>
                      <a:prstDash val="solid"/>
                    </a:lnT>
                    <a:lnB w="25400" cmpd="sng">
                      <a:solidFill>
                        <a:srgbClr val="000000"/>
                      </a:solidFill>
                      <a:prstDash val="solid"/>
                    </a:lnB>
                    <a:solidFill>
                      <a:srgbClr val="FFFFFF">
                        <a:alpha val="99996"/>
                      </a:srgbClr>
                    </a:solidFill>
                  </a:tcPr>
                </a:tc>
                <a:tc>
                  <a:txBody>
                    <a:bodyPr/>
                    <a:lstStyle/>
                    <a:p>
                      <a:endParaRPr lang="en-US"/>
                    </a:p>
                  </a:txBody>
                  <a:tcPr>
                    <a:lnL w="25400" cmpd="sng">
                      <a:solidFill>
                        <a:srgbClr val="000000"/>
                      </a:solidFill>
                      <a:prstDash val="solid"/>
                    </a:lnL>
                    <a:lnR w="25400" cmpd="sng">
                      <a:solidFill>
                        <a:srgbClr val="000000"/>
                      </a:solidFill>
                      <a:prstDash val="solid"/>
                    </a:lnR>
                    <a:lnT w="25400" cmpd="sng">
                      <a:solidFill>
                        <a:srgbClr val="000000"/>
                      </a:solidFill>
                      <a:prstDash val="solid"/>
                    </a:lnT>
                    <a:lnB w="25400" cmpd="sng">
                      <a:solidFill>
                        <a:srgbClr val="000000"/>
                      </a:solidFill>
                      <a:prstDash val="solid"/>
                    </a:lnB>
                    <a:solidFill>
                      <a:srgbClr val="FFFFFF">
                        <a:alpha val="99996"/>
                      </a:srgbClr>
                    </a:solidFill>
                  </a:tcPr>
                </a:tc>
                <a:tc>
                  <a:txBody>
                    <a:bodyPr/>
                    <a:lstStyle/>
                    <a:p>
                      <a:endParaRPr lang="en-US"/>
                    </a:p>
                  </a:txBody>
                  <a:tcPr>
                    <a:lnL w="25400" cmpd="sng">
                      <a:solidFill>
                        <a:srgbClr val="000000"/>
                      </a:solidFill>
                      <a:prstDash val="solid"/>
                    </a:lnL>
                    <a:lnR w="25400" cmpd="sng">
                      <a:solidFill>
                        <a:srgbClr val="000000"/>
                      </a:solidFill>
                      <a:prstDash val="solid"/>
                    </a:lnR>
                    <a:lnT w="25400" cmpd="sng">
                      <a:solidFill>
                        <a:srgbClr val="000000"/>
                      </a:solidFill>
                      <a:prstDash val="solid"/>
                    </a:lnT>
                    <a:lnB w="25400" cmpd="sng">
                      <a:solidFill>
                        <a:srgbClr val="000000"/>
                      </a:solidFill>
                      <a:prstDash val="solid"/>
                    </a:lnB>
                    <a:solidFill>
                      <a:srgbClr val="FFFFFF">
                        <a:alpha val="99996"/>
                      </a:srgbClr>
                    </a:solidFill>
                  </a:tcPr>
                </a:tc>
              </a:tr>
            </a:tbl>
          </a:graphicData>
        </a:graphic>
      </p:graphicFrame>
      <p:sp>
        <p:nvSpPr>
          <p:cNvPr id="123" name="Freeform 122"/>
          <p:cNvSpPr/>
          <p:nvPr/>
        </p:nvSpPr>
        <p:spPr>
          <a:xfrm>
            <a:off x="8430260" y="976152"/>
            <a:ext cx="554229" cy="719522"/>
          </a:xfrm>
          <a:custGeom>
            <a:avLst/>
            <a:gdLst/>
            <a:ahLst/>
            <a:cxnLst/>
            <a:rect l="0" t="0" r="0" b="0"/>
            <a:pathLst>
              <a:path w="554229" h="719522">
                <a:moveTo>
                  <a:pt x="0" y="0"/>
                </a:moveTo>
                <a:lnTo>
                  <a:pt x="554228" y="0"/>
                </a:lnTo>
                <a:lnTo>
                  <a:pt x="554228" y="719521"/>
                </a:lnTo>
                <a:lnTo>
                  <a:pt x="0" y="719521"/>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p:cNvPicPr>
            <a:picLocks/>
          </p:cNvPicPr>
          <p:nvPr/>
        </p:nvPicPr>
        <p:blipFill>
          <a:blip r:embed="rId40">
            <a:extLst>
              <a:ext uri="{28A0092B-C50C-407E-A947-70E740481C1C}">
                <a14:useLocalDpi xmlns:a14="http://schemas.microsoft.com/office/drawing/2010/main" val="0"/>
              </a:ext>
            </a:extLst>
          </a:blip>
          <a:stretch>
            <a:fillRect/>
          </a:stretch>
        </p:blipFill>
        <p:spPr>
          <a:xfrm>
            <a:off x="9079738" y="932315"/>
            <a:ext cx="586359" cy="807195"/>
          </a:xfrm>
          <a:prstGeom prst="rect">
            <a:avLst/>
          </a:prstGeom>
          <a:solidFill>
            <a:scrgbClr r="0" g="0" b="0">
              <a:alpha val="0"/>
            </a:scrgbClr>
          </a:solidFill>
        </p:spPr>
      </p:pic>
      <p:sp>
        <p:nvSpPr>
          <p:cNvPr id="125" name="Freeform 124"/>
          <p:cNvSpPr/>
          <p:nvPr/>
        </p:nvSpPr>
        <p:spPr>
          <a:xfrm>
            <a:off x="3340100" y="1712341"/>
            <a:ext cx="577851" cy="750190"/>
          </a:xfrm>
          <a:custGeom>
            <a:avLst/>
            <a:gdLst/>
            <a:ahLst/>
            <a:cxnLst/>
            <a:rect l="0" t="0" r="0" b="0"/>
            <a:pathLst>
              <a:path w="577851" h="750190">
                <a:moveTo>
                  <a:pt x="0" y="0"/>
                </a:moveTo>
                <a:lnTo>
                  <a:pt x="577850" y="0"/>
                </a:lnTo>
                <a:lnTo>
                  <a:pt x="577850" y="750189"/>
                </a:lnTo>
                <a:lnTo>
                  <a:pt x="0" y="750189"/>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125"/>
          <p:cNvSpPr/>
          <p:nvPr/>
        </p:nvSpPr>
        <p:spPr>
          <a:xfrm>
            <a:off x="6302375" y="1710309"/>
            <a:ext cx="577851" cy="750190"/>
          </a:xfrm>
          <a:custGeom>
            <a:avLst/>
            <a:gdLst/>
            <a:ahLst/>
            <a:cxnLst/>
            <a:rect l="0" t="0" r="0" b="0"/>
            <a:pathLst>
              <a:path w="577851" h="750190">
                <a:moveTo>
                  <a:pt x="0" y="0"/>
                </a:moveTo>
                <a:lnTo>
                  <a:pt x="577850" y="0"/>
                </a:lnTo>
                <a:lnTo>
                  <a:pt x="577850" y="750189"/>
                </a:lnTo>
                <a:lnTo>
                  <a:pt x="0" y="750189"/>
                </a:lnTo>
                <a:close/>
              </a:path>
            </a:pathLst>
          </a:custGeom>
          <a:solidFill>
            <a:srgbClr val="FFFFFF"/>
          </a:solidFill>
          <a:ln w="381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365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7035800" y="6337300"/>
            <a:ext cx="2863469" cy="1024128"/>
            <a:chOff x="7035800" y="6337300"/>
            <a:chExt cx="2863469" cy="1024128"/>
          </a:xfrm>
        </p:grpSpPr>
        <p:pic>
          <p:nvPicPr>
            <p:cNvPr id="2" name="Picture 1">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035800" y="6337300"/>
              <a:ext cx="2863469" cy="1024128"/>
            </a:xfrm>
            <a:prstGeom prst="rect">
              <a:avLst/>
            </a:prstGeom>
            <a:solidFill>
              <a:scrgbClr r="0" g="0" b="0">
                <a:alpha val="0"/>
              </a:scrgbClr>
            </a:solidFill>
          </p:spPr>
        </p:pic>
        <p:sp>
          <p:nvSpPr>
            <p:cNvPr id="3" name="TextBox 2">
              <a:hlinkClick r:id="rId2" action="ppaction://hlinksldjump"/>
            </p:cNvPr>
            <p:cNvSpPr txBox="1"/>
            <p:nvPr/>
          </p:nvSpPr>
          <p:spPr>
            <a:xfrm>
              <a:off x="7289800" y="66421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grpSp>
        <p:nvGrpSpPr>
          <p:cNvPr id="7" name="Group 6"/>
          <p:cNvGrpSpPr/>
          <p:nvPr/>
        </p:nvGrpSpPr>
        <p:grpSpPr>
          <a:xfrm>
            <a:off x="1016000" y="5930900"/>
            <a:ext cx="1733677" cy="523220"/>
            <a:chOff x="1016000" y="5930900"/>
            <a:chExt cx="1733677" cy="523220"/>
          </a:xfrm>
        </p:grpSpPr>
        <p:sp>
          <p:nvSpPr>
            <p:cNvPr id="5" name="TextBox 4"/>
            <p:cNvSpPr txBox="1"/>
            <p:nvPr/>
          </p:nvSpPr>
          <p:spPr>
            <a:xfrm>
              <a:off x="1016000" y="5930900"/>
              <a:ext cx="1733677" cy="523220"/>
            </a:xfrm>
            <a:prstGeom prst="rect">
              <a:avLst/>
            </a:prstGeom>
            <a:noFill/>
          </p:spPr>
          <p:txBody>
            <a:bodyPr vert="horz" rtlCol="0">
              <a:spAutoFit/>
            </a:bodyPr>
            <a:lstStyle/>
            <a:p>
              <a:r>
                <a:rPr lang="en-US" sz="2800" dirty="0" smtClean="0">
                  <a:solidFill>
                    <a:srgbClr val="000000"/>
                  </a:solidFill>
                  <a:latin typeface="Chalkboard - 38"/>
                </a:rPr>
                <a:t>1080</a:t>
              </a:r>
              <a:r>
                <a:rPr lang="en-US" sz="2800" dirty="0" smtClean="0">
                  <a:solidFill>
                    <a:srgbClr val="000000"/>
                  </a:solidFill>
                  <a:latin typeface="Arial" panose="020B0604020202020204" pitchFamily="34" charset="0"/>
                  <a:cs typeface="Arial" panose="020B0604020202020204" pitchFamily="34" charset="0"/>
                </a:rPr>
                <a:t>°</a:t>
              </a:r>
              <a:endParaRPr lang="en-US" sz="2800" dirty="0">
                <a:solidFill>
                  <a:srgbClr val="000000"/>
                </a:solidFill>
                <a:latin typeface="Chalkboard - 38"/>
              </a:endParaRPr>
            </a:p>
          </p:txBody>
        </p:sp>
        <p:sp>
          <p:nvSpPr>
            <p:cNvPr id="6" name="Freeform 5"/>
            <p:cNvSpPr/>
            <p:nvPr/>
          </p:nvSpPr>
          <p:spPr>
            <a:xfrm>
              <a:off x="2236896" y="6093518"/>
              <a:ext cx="12701" cy="12701"/>
            </a:xfrm>
            <a:custGeom>
              <a:avLst/>
              <a:gdLst/>
              <a:ahLst/>
              <a:cxnLst/>
              <a:rect l="0" t="0" r="0" b="0"/>
              <a:pathLst>
                <a:path w="12701" h="12701">
                  <a:moveTo>
                    <a:pt x="0" y="0"/>
                  </a:moveTo>
                  <a:lnTo>
                    <a:pt x="12700" y="127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Group 12"/>
          <p:cNvGrpSpPr/>
          <p:nvPr/>
        </p:nvGrpSpPr>
        <p:grpSpPr>
          <a:xfrm>
            <a:off x="318769" y="5718331"/>
            <a:ext cx="4864101" cy="2654301"/>
            <a:chOff x="273050" y="4807966"/>
            <a:chExt cx="4864101" cy="2654301"/>
          </a:xfrm>
        </p:grpSpPr>
        <p:sp>
          <p:nvSpPr>
            <p:cNvPr id="8" name="Freeform 7"/>
            <p:cNvSpPr/>
            <p:nvPr/>
          </p:nvSpPr>
          <p:spPr>
            <a:xfrm>
              <a:off x="323850" y="4858766"/>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p:cNvPicPr>
            <p:nvPr/>
          </p:nvPicPr>
          <p:blipFill>
            <a:blip r:embed="rId4">
              <a:extLst>
                <a:ext uri="{28A0092B-C50C-407E-A947-70E740481C1C}">
                  <a14:useLocalDpi xmlns:a14="http://schemas.microsoft.com/office/drawing/2010/main" val="0"/>
                </a:ext>
              </a:extLst>
            </a:blip>
            <a:stretch>
              <a:fillRect/>
            </a:stretch>
          </p:blipFill>
          <p:spPr>
            <a:xfrm>
              <a:off x="273050" y="4807966"/>
              <a:ext cx="4833112" cy="2625090"/>
            </a:xfrm>
            <a:prstGeom prst="rect">
              <a:avLst/>
            </a:prstGeom>
            <a:solidFill>
              <a:scrgbClr r="0" g="0" b="0">
                <a:alpha val="0"/>
              </a:scrgbClr>
            </a:solidFill>
          </p:spPr>
        </p:pic>
        <p:grpSp>
          <p:nvGrpSpPr>
            <p:cNvPr id="12" name="Group 11"/>
            <p:cNvGrpSpPr/>
            <p:nvPr/>
          </p:nvGrpSpPr>
          <p:grpSpPr>
            <a:xfrm>
              <a:off x="330200" y="7035800"/>
              <a:ext cx="2214372" cy="333177"/>
              <a:chOff x="330200" y="7035800"/>
              <a:chExt cx="2214372" cy="333177"/>
            </a:xfrm>
          </p:grpSpPr>
          <p:sp>
            <p:nvSpPr>
              <p:cNvPr id="10" name="TextBox 9"/>
              <p:cNvSpPr txBox="1"/>
              <p:nvPr/>
            </p:nvSpPr>
            <p:spPr>
              <a:xfrm>
                <a:off x="355600" y="70612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1" name="TextBox 10"/>
              <p:cNvSpPr txBox="1"/>
              <p:nvPr/>
            </p:nvSpPr>
            <p:spPr>
              <a:xfrm>
                <a:off x="330200" y="70358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grpSp>
        <p:nvGrpSpPr>
          <p:cNvPr id="16" name="Group 15"/>
          <p:cNvGrpSpPr/>
          <p:nvPr/>
        </p:nvGrpSpPr>
        <p:grpSpPr>
          <a:xfrm>
            <a:off x="3035300" y="266700"/>
            <a:ext cx="4295141" cy="770510"/>
            <a:chOff x="3035300" y="266700"/>
            <a:chExt cx="4295141" cy="770510"/>
          </a:xfrm>
        </p:grpSpPr>
        <p:sp>
          <p:nvSpPr>
            <p:cNvPr id="14" name="Freeform 13"/>
            <p:cNvSpPr/>
            <p:nvPr/>
          </p:nvSpPr>
          <p:spPr>
            <a:xfrm>
              <a:off x="3035300" y="266700"/>
              <a:ext cx="4295141" cy="770510"/>
            </a:xfrm>
            <a:custGeom>
              <a:avLst/>
              <a:gdLst/>
              <a:ahLst/>
              <a:cxnLst/>
              <a:rect l="0" t="0" r="0" b="0"/>
              <a:pathLst>
                <a:path w="4295141" h="770510">
                  <a:moveTo>
                    <a:pt x="0" y="0"/>
                  </a:moveTo>
                  <a:lnTo>
                    <a:pt x="4295140" y="0"/>
                  </a:lnTo>
                  <a:lnTo>
                    <a:pt x="4295140" y="770509"/>
                  </a:lnTo>
                  <a:lnTo>
                    <a:pt x="0" y="770509"/>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86557" y="305225"/>
              <a:ext cx="3949675" cy="507831"/>
            </a:xfrm>
            <a:prstGeom prst="rect">
              <a:avLst/>
            </a:prstGeom>
            <a:noFill/>
          </p:spPr>
          <p:txBody>
            <a:bodyPr vert="horz" rtlCol="0">
              <a:spAutoFit/>
            </a:bodyPr>
            <a:lstStyle/>
            <a:p>
              <a:pPr algn="ctr"/>
              <a:r>
                <a:rPr lang="en-US" sz="2700" smtClean="0">
                  <a:solidFill>
                    <a:srgbClr val="000000"/>
                  </a:solidFill>
                  <a:latin typeface="Chalkboard - 36"/>
                </a:rPr>
                <a:t>Category 1 - 100 </a:t>
              </a:r>
              <a:endParaRPr lang="en-US" sz="2700">
                <a:solidFill>
                  <a:srgbClr val="000000"/>
                </a:solidFill>
                <a:latin typeface="Chalkboard - 36"/>
              </a:endParaRPr>
            </a:p>
          </p:txBody>
        </p:sp>
      </p:grpSp>
      <p:sp>
        <p:nvSpPr>
          <p:cNvPr id="17" name="Freeform 16"/>
          <p:cNvSpPr/>
          <p:nvPr/>
        </p:nvSpPr>
        <p:spPr>
          <a:xfrm>
            <a:off x="3964940" y="1623060"/>
            <a:ext cx="2552320" cy="2552447"/>
          </a:xfrm>
          <a:custGeom>
            <a:avLst/>
            <a:gdLst/>
            <a:ahLst/>
            <a:cxnLst/>
            <a:rect l="0" t="0" r="0" b="0"/>
            <a:pathLst>
              <a:path w="2552320" h="2552447">
                <a:moveTo>
                  <a:pt x="1805178" y="0"/>
                </a:moveTo>
                <a:lnTo>
                  <a:pt x="2552319" y="747268"/>
                </a:lnTo>
                <a:lnTo>
                  <a:pt x="2552319" y="1805305"/>
                </a:lnTo>
                <a:lnTo>
                  <a:pt x="1805178" y="2552446"/>
                </a:lnTo>
                <a:lnTo>
                  <a:pt x="747141" y="2552446"/>
                </a:lnTo>
                <a:lnTo>
                  <a:pt x="0" y="1805305"/>
                </a:lnTo>
                <a:lnTo>
                  <a:pt x="0" y="747268"/>
                </a:lnTo>
                <a:lnTo>
                  <a:pt x="747141" y="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162800" y="1460500"/>
            <a:ext cx="2207260" cy="1338828"/>
          </a:xfrm>
          <a:prstGeom prst="rect">
            <a:avLst/>
          </a:prstGeom>
          <a:noFill/>
        </p:spPr>
        <p:txBody>
          <a:bodyPr vert="horz" rtlCol="0">
            <a:spAutoFit/>
          </a:bodyPr>
          <a:lstStyle/>
          <a:p>
            <a:r>
              <a:rPr lang="en-US" sz="2700" smtClean="0">
                <a:solidFill>
                  <a:srgbClr val="000000"/>
                </a:solidFill>
                <a:latin typeface="Arial - 36"/>
              </a:rPr>
              <a:t>Find the interior angle sum</a:t>
            </a:r>
            <a:endParaRPr lang="en-US" sz="2700">
              <a:solidFill>
                <a:srgbClr val="000000"/>
              </a:solidFill>
              <a:latin typeface="Arial - 36"/>
            </a:endParaRPr>
          </a:p>
        </p:txBody>
      </p:sp>
    </p:spTree>
    <p:extLst>
      <p:ext uri="{BB962C8B-B14F-4D97-AF65-F5344CB8AC3E}">
        <p14:creationId xmlns:p14="http://schemas.microsoft.com/office/powerpoint/2010/main" val="157845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90600" y="5867400"/>
            <a:ext cx="1200404" cy="738664"/>
          </a:xfrm>
          <a:prstGeom prst="rect">
            <a:avLst/>
          </a:prstGeom>
          <a:noFill/>
        </p:spPr>
        <p:txBody>
          <a:bodyPr vert="horz" rtlCol="0">
            <a:spAutoFit/>
          </a:bodyPr>
          <a:lstStyle/>
          <a:p>
            <a:r>
              <a:rPr lang="en-US" sz="4200" smtClean="0">
                <a:solidFill>
                  <a:srgbClr val="000000"/>
                </a:solidFill>
                <a:latin typeface="Chalkboard - 56"/>
              </a:rPr>
              <a:t>24</a:t>
            </a:r>
            <a:endParaRPr lang="en-US" sz="4200">
              <a:solidFill>
                <a:srgbClr val="000000"/>
              </a:solidFill>
              <a:latin typeface="Chalkboard - 56"/>
            </a:endParaRPr>
          </a:p>
        </p:txBody>
      </p:sp>
      <p:grpSp>
        <p:nvGrpSpPr>
          <p:cNvPr id="5" name="Group 4"/>
          <p:cNvGrpSpPr/>
          <p:nvPr/>
        </p:nvGrpSpPr>
        <p:grpSpPr>
          <a:xfrm>
            <a:off x="7010400" y="6273800"/>
            <a:ext cx="2863469" cy="1024128"/>
            <a:chOff x="7010400" y="6273800"/>
            <a:chExt cx="2863469" cy="1024128"/>
          </a:xfrm>
        </p:grpSpPr>
        <p:pic>
          <p:nvPicPr>
            <p:cNvPr id="3" name="Picture 2">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010400" y="6273800"/>
              <a:ext cx="2863469" cy="1024128"/>
            </a:xfrm>
            <a:prstGeom prst="rect">
              <a:avLst/>
            </a:prstGeom>
            <a:solidFill>
              <a:scrgbClr r="0" g="0" b="0">
                <a:alpha val="0"/>
              </a:scrgbClr>
            </a:solidFill>
          </p:spPr>
        </p:pic>
        <p:sp>
          <p:nvSpPr>
            <p:cNvPr id="4" name="TextBox 3">
              <a:hlinkClick r:id="rId2" action="ppaction://hlinksldjump"/>
            </p:cNvPr>
            <p:cNvSpPr txBox="1"/>
            <p:nvPr/>
          </p:nvSpPr>
          <p:spPr>
            <a:xfrm>
              <a:off x="7264400" y="65786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grpSp>
        <p:nvGrpSpPr>
          <p:cNvPr id="11" name="Group 10"/>
          <p:cNvGrpSpPr/>
          <p:nvPr/>
        </p:nvGrpSpPr>
        <p:grpSpPr>
          <a:xfrm>
            <a:off x="330200" y="5636170"/>
            <a:ext cx="4864101" cy="2654301"/>
            <a:chOff x="304800" y="4749800"/>
            <a:chExt cx="4864101" cy="2654301"/>
          </a:xfrm>
        </p:grpSpPr>
        <p:sp>
          <p:nvSpPr>
            <p:cNvPr id="6" name="Freeform 5"/>
            <p:cNvSpPr/>
            <p:nvPr/>
          </p:nvSpPr>
          <p:spPr>
            <a:xfrm>
              <a:off x="355600" y="48006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304800" y="4749800"/>
              <a:ext cx="4833112" cy="2625090"/>
            </a:xfrm>
            <a:prstGeom prst="rect">
              <a:avLst/>
            </a:prstGeom>
            <a:solidFill>
              <a:scrgbClr r="0" g="0" b="0">
                <a:alpha val="0"/>
              </a:scrgbClr>
            </a:solidFill>
          </p:spPr>
        </p:pic>
        <p:grpSp>
          <p:nvGrpSpPr>
            <p:cNvPr id="10" name="Group 9"/>
            <p:cNvGrpSpPr/>
            <p:nvPr/>
          </p:nvGrpSpPr>
          <p:grpSpPr>
            <a:xfrm>
              <a:off x="368300" y="6985000"/>
              <a:ext cx="2201672" cy="333177"/>
              <a:chOff x="368300" y="6985000"/>
              <a:chExt cx="2201672" cy="333177"/>
            </a:xfrm>
          </p:grpSpPr>
          <p:sp>
            <p:nvSpPr>
              <p:cNvPr id="8" name="TextBox 7"/>
              <p:cNvSpPr txBox="1"/>
              <p:nvPr/>
            </p:nvSpPr>
            <p:spPr>
              <a:xfrm>
                <a:off x="381000" y="70104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9" name="TextBox 8"/>
              <p:cNvSpPr txBox="1"/>
              <p:nvPr/>
            </p:nvSpPr>
            <p:spPr>
              <a:xfrm>
                <a:off x="368300" y="69850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grpSp>
        <p:nvGrpSpPr>
          <p:cNvPr id="14" name="Group 13"/>
          <p:cNvGrpSpPr/>
          <p:nvPr/>
        </p:nvGrpSpPr>
        <p:grpSpPr>
          <a:xfrm>
            <a:off x="3022600" y="215900"/>
            <a:ext cx="4295141" cy="770510"/>
            <a:chOff x="3022600" y="215900"/>
            <a:chExt cx="4295141" cy="770510"/>
          </a:xfrm>
        </p:grpSpPr>
        <p:sp>
          <p:nvSpPr>
            <p:cNvPr id="12" name="Freeform 11"/>
            <p:cNvSpPr/>
            <p:nvPr/>
          </p:nvSpPr>
          <p:spPr>
            <a:xfrm>
              <a:off x="3022600" y="215900"/>
              <a:ext cx="4295141" cy="770510"/>
            </a:xfrm>
            <a:custGeom>
              <a:avLst/>
              <a:gdLst/>
              <a:ahLst/>
              <a:cxnLst/>
              <a:rect l="0" t="0" r="0" b="0"/>
              <a:pathLst>
                <a:path w="4295141" h="770510">
                  <a:moveTo>
                    <a:pt x="0" y="0"/>
                  </a:moveTo>
                  <a:lnTo>
                    <a:pt x="4295140" y="0"/>
                  </a:lnTo>
                  <a:lnTo>
                    <a:pt x="4295140" y="770509"/>
                  </a:lnTo>
                  <a:lnTo>
                    <a:pt x="0" y="770509"/>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173857" y="254425"/>
              <a:ext cx="3949675" cy="507831"/>
            </a:xfrm>
            <a:prstGeom prst="rect">
              <a:avLst/>
            </a:prstGeom>
            <a:noFill/>
          </p:spPr>
          <p:txBody>
            <a:bodyPr vert="horz" rtlCol="0">
              <a:spAutoFit/>
            </a:bodyPr>
            <a:lstStyle/>
            <a:p>
              <a:pPr algn="ctr"/>
              <a:r>
                <a:rPr lang="en-US" sz="2700" smtClean="0">
                  <a:solidFill>
                    <a:srgbClr val="000000"/>
                  </a:solidFill>
                  <a:latin typeface="Chalkboard - 36"/>
                </a:rPr>
                <a:t>Category 1 - 200 </a:t>
              </a:r>
              <a:endParaRPr lang="en-US" sz="2700">
                <a:solidFill>
                  <a:srgbClr val="000000"/>
                </a:solidFill>
                <a:latin typeface="Chalkboard - 36"/>
              </a:endParaRPr>
            </a:p>
          </p:txBody>
        </p:sp>
      </p:grpSp>
      <p:sp>
        <p:nvSpPr>
          <p:cNvPr id="15" name="Freeform 14"/>
          <p:cNvSpPr/>
          <p:nvPr/>
        </p:nvSpPr>
        <p:spPr>
          <a:xfrm>
            <a:off x="3556000" y="1660271"/>
            <a:ext cx="4274694" cy="1982471"/>
          </a:xfrm>
          <a:custGeom>
            <a:avLst/>
            <a:gdLst/>
            <a:ahLst/>
            <a:cxnLst/>
            <a:rect l="0" t="0" r="0" b="0"/>
            <a:pathLst>
              <a:path w="4274694" h="1982471">
                <a:moveTo>
                  <a:pt x="0" y="1982470"/>
                </a:moveTo>
                <a:lnTo>
                  <a:pt x="962025" y="0"/>
                </a:lnTo>
                <a:lnTo>
                  <a:pt x="4274693" y="0"/>
                </a:lnTo>
                <a:lnTo>
                  <a:pt x="3312541" y="1982470"/>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4534789" y="1660271"/>
            <a:ext cx="0" cy="1945259"/>
          </a:xfrm>
          <a:prstGeom prst="line">
            <a:avLst/>
          </a:prstGeom>
          <a:ln w="38100" cap="sq" cmpd="sng" algn="ctr">
            <a:solidFill>
              <a:srgbClr val="000000"/>
            </a:solidFill>
            <a:prstDash val="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52800" y="2324100"/>
            <a:ext cx="381273" cy="507831"/>
          </a:xfrm>
          <a:prstGeom prst="rect">
            <a:avLst/>
          </a:prstGeom>
          <a:noFill/>
        </p:spPr>
        <p:txBody>
          <a:bodyPr vert="horz" rtlCol="0">
            <a:spAutoFit/>
          </a:bodyPr>
          <a:lstStyle/>
          <a:p>
            <a:r>
              <a:rPr lang="en-US" sz="2700" smtClean="0">
                <a:solidFill>
                  <a:srgbClr val="000000"/>
                </a:solidFill>
                <a:latin typeface="Arial - 36"/>
              </a:rPr>
              <a:t>5</a:t>
            </a:r>
            <a:endParaRPr lang="en-US" sz="2700">
              <a:solidFill>
                <a:srgbClr val="000000"/>
              </a:solidFill>
              <a:latin typeface="Arial - 36"/>
            </a:endParaRPr>
          </a:p>
        </p:txBody>
      </p:sp>
      <p:sp>
        <p:nvSpPr>
          <p:cNvPr id="18" name="TextBox 17"/>
          <p:cNvSpPr txBox="1"/>
          <p:nvPr/>
        </p:nvSpPr>
        <p:spPr>
          <a:xfrm>
            <a:off x="5854700" y="1219200"/>
            <a:ext cx="381273" cy="507831"/>
          </a:xfrm>
          <a:prstGeom prst="rect">
            <a:avLst/>
          </a:prstGeom>
          <a:noFill/>
        </p:spPr>
        <p:txBody>
          <a:bodyPr vert="horz" rtlCol="0">
            <a:spAutoFit/>
          </a:bodyPr>
          <a:lstStyle/>
          <a:p>
            <a:r>
              <a:rPr lang="en-US" sz="2700" smtClean="0">
                <a:solidFill>
                  <a:srgbClr val="000000"/>
                </a:solidFill>
                <a:latin typeface="Arial - 36"/>
              </a:rPr>
              <a:t>6</a:t>
            </a:r>
            <a:endParaRPr lang="en-US" sz="2700">
              <a:solidFill>
                <a:srgbClr val="000000"/>
              </a:solidFill>
              <a:latin typeface="Arial - 36"/>
            </a:endParaRPr>
          </a:p>
        </p:txBody>
      </p:sp>
      <p:sp>
        <p:nvSpPr>
          <p:cNvPr id="19" name="TextBox 18"/>
          <p:cNvSpPr txBox="1"/>
          <p:nvPr/>
        </p:nvSpPr>
        <p:spPr>
          <a:xfrm>
            <a:off x="4660900" y="2540000"/>
            <a:ext cx="381273" cy="507831"/>
          </a:xfrm>
          <a:prstGeom prst="rect">
            <a:avLst/>
          </a:prstGeom>
          <a:noFill/>
        </p:spPr>
        <p:txBody>
          <a:bodyPr vert="horz" rtlCol="0">
            <a:spAutoFit/>
          </a:bodyPr>
          <a:lstStyle/>
          <a:p>
            <a:r>
              <a:rPr lang="en-US" sz="2700" smtClean="0">
                <a:solidFill>
                  <a:srgbClr val="000000"/>
                </a:solidFill>
                <a:latin typeface="Arial - 36"/>
              </a:rPr>
              <a:t>4</a:t>
            </a:r>
            <a:endParaRPr lang="en-US" sz="2700">
              <a:solidFill>
                <a:srgbClr val="000000"/>
              </a:solidFill>
              <a:latin typeface="Arial - 36"/>
            </a:endParaRPr>
          </a:p>
        </p:txBody>
      </p:sp>
      <p:sp>
        <p:nvSpPr>
          <p:cNvPr id="20" name="TextBox 19"/>
          <p:cNvSpPr txBox="1"/>
          <p:nvPr/>
        </p:nvSpPr>
        <p:spPr>
          <a:xfrm>
            <a:off x="330200" y="1701800"/>
            <a:ext cx="3090799" cy="923330"/>
          </a:xfrm>
          <a:prstGeom prst="rect">
            <a:avLst/>
          </a:prstGeom>
          <a:noFill/>
        </p:spPr>
        <p:txBody>
          <a:bodyPr vert="horz" rtlCol="0">
            <a:spAutoFit/>
          </a:bodyPr>
          <a:lstStyle/>
          <a:p>
            <a:r>
              <a:rPr lang="en-US" sz="2700" smtClean="0">
                <a:solidFill>
                  <a:srgbClr val="000000"/>
                </a:solidFill>
                <a:latin typeface="Arial - 36"/>
              </a:rPr>
              <a:t>Find the area of the parallelogram</a:t>
            </a:r>
            <a:endParaRPr lang="en-US" sz="2700">
              <a:solidFill>
                <a:srgbClr val="000000"/>
              </a:solidFill>
              <a:latin typeface="Arial - 36"/>
            </a:endParaRPr>
          </a:p>
        </p:txBody>
      </p:sp>
    </p:spTree>
    <p:extLst>
      <p:ext uri="{BB962C8B-B14F-4D97-AF65-F5344CB8AC3E}">
        <p14:creationId xmlns:p14="http://schemas.microsoft.com/office/powerpoint/2010/main" val="2786189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82700" y="6019800"/>
            <a:ext cx="2070100" cy="584775"/>
          </a:xfrm>
          <a:prstGeom prst="rect">
            <a:avLst/>
          </a:prstGeom>
          <a:noFill/>
        </p:spPr>
        <p:txBody>
          <a:bodyPr vert="horz" rtlCol="0">
            <a:spAutoFit/>
          </a:bodyPr>
          <a:lstStyle/>
          <a:p>
            <a:r>
              <a:rPr lang="en-US" sz="2900" dirty="0" smtClean="0">
                <a:solidFill>
                  <a:srgbClr val="000000"/>
                </a:solidFill>
                <a:latin typeface="Chalkboard - 39"/>
              </a:rPr>
              <a:t>128.6</a:t>
            </a:r>
            <a:r>
              <a:rPr lang="en-US" sz="3200" dirty="0" smtClean="0">
                <a:solidFill>
                  <a:srgbClr val="000000"/>
                </a:solidFill>
                <a:latin typeface="Arial" panose="020B0604020202020204" pitchFamily="34" charset="0"/>
                <a:cs typeface="Arial" panose="020B0604020202020204" pitchFamily="34" charset="0"/>
              </a:rPr>
              <a:t>°</a:t>
            </a:r>
            <a:endParaRPr lang="en-US" sz="2900" baseline="70000" dirty="0">
              <a:solidFill>
                <a:srgbClr val="000000"/>
              </a:solidFill>
              <a:latin typeface="Chalkboard - 39"/>
            </a:endParaRPr>
          </a:p>
        </p:txBody>
      </p:sp>
      <p:grpSp>
        <p:nvGrpSpPr>
          <p:cNvPr id="5" name="Group 4"/>
          <p:cNvGrpSpPr/>
          <p:nvPr/>
        </p:nvGrpSpPr>
        <p:grpSpPr>
          <a:xfrm>
            <a:off x="7035800" y="6362700"/>
            <a:ext cx="2863469" cy="1024128"/>
            <a:chOff x="7035800" y="6362700"/>
            <a:chExt cx="2863469" cy="1024128"/>
          </a:xfrm>
        </p:grpSpPr>
        <p:pic>
          <p:nvPicPr>
            <p:cNvPr id="3" name="Picture 2">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035800" y="6362700"/>
              <a:ext cx="2863469" cy="1024128"/>
            </a:xfrm>
            <a:prstGeom prst="rect">
              <a:avLst/>
            </a:prstGeom>
            <a:solidFill>
              <a:scrgbClr r="0" g="0" b="0">
                <a:alpha val="0"/>
              </a:scrgbClr>
            </a:solidFill>
          </p:spPr>
        </p:pic>
        <p:sp>
          <p:nvSpPr>
            <p:cNvPr id="4" name="TextBox 3">
              <a:hlinkClick r:id="rId2" action="ppaction://hlinksldjump"/>
            </p:cNvPr>
            <p:cNvSpPr txBox="1"/>
            <p:nvPr/>
          </p:nvSpPr>
          <p:spPr>
            <a:xfrm>
              <a:off x="7289800" y="66675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grpSp>
        <p:nvGrpSpPr>
          <p:cNvPr id="11" name="Group 10"/>
          <p:cNvGrpSpPr/>
          <p:nvPr/>
        </p:nvGrpSpPr>
        <p:grpSpPr>
          <a:xfrm>
            <a:off x="330199" y="5725070"/>
            <a:ext cx="4864101" cy="2654301"/>
            <a:chOff x="279400" y="4800600"/>
            <a:chExt cx="4864101" cy="2654301"/>
          </a:xfrm>
        </p:grpSpPr>
        <p:sp>
          <p:nvSpPr>
            <p:cNvPr id="6" name="Freeform 5"/>
            <p:cNvSpPr/>
            <p:nvPr/>
          </p:nvSpPr>
          <p:spPr>
            <a:xfrm>
              <a:off x="330200" y="48514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279400" y="4800600"/>
              <a:ext cx="4833112" cy="2625090"/>
            </a:xfrm>
            <a:prstGeom prst="rect">
              <a:avLst/>
            </a:prstGeom>
            <a:solidFill>
              <a:scrgbClr r="0" g="0" b="0">
                <a:alpha val="0"/>
              </a:scrgbClr>
            </a:solidFill>
          </p:spPr>
        </p:pic>
        <p:grpSp>
          <p:nvGrpSpPr>
            <p:cNvPr id="10" name="Group 9"/>
            <p:cNvGrpSpPr/>
            <p:nvPr/>
          </p:nvGrpSpPr>
          <p:grpSpPr>
            <a:xfrm>
              <a:off x="342900" y="7035800"/>
              <a:ext cx="2201672" cy="333177"/>
              <a:chOff x="342900" y="7035800"/>
              <a:chExt cx="2201672" cy="333177"/>
            </a:xfrm>
          </p:grpSpPr>
          <p:sp>
            <p:nvSpPr>
              <p:cNvPr id="8" name="TextBox 7"/>
              <p:cNvSpPr txBox="1"/>
              <p:nvPr/>
            </p:nvSpPr>
            <p:spPr>
              <a:xfrm>
                <a:off x="355600" y="70612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9" name="TextBox 8"/>
              <p:cNvSpPr txBox="1"/>
              <p:nvPr/>
            </p:nvSpPr>
            <p:spPr>
              <a:xfrm>
                <a:off x="342900" y="70358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grpSp>
        <p:nvGrpSpPr>
          <p:cNvPr id="14" name="Group 13"/>
          <p:cNvGrpSpPr/>
          <p:nvPr/>
        </p:nvGrpSpPr>
        <p:grpSpPr>
          <a:xfrm>
            <a:off x="2844800" y="254000"/>
            <a:ext cx="4295141" cy="770510"/>
            <a:chOff x="2844800" y="254000"/>
            <a:chExt cx="4295141" cy="770510"/>
          </a:xfrm>
        </p:grpSpPr>
        <p:sp>
          <p:nvSpPr>
            <p:cNvPr id="12" name="Freeform 11"/>
            <p:cNvSpPr/>
            <p:nvPr/>
          </p:nvSpPr>
          <p:spPr>
            <a:xfrm>
              <a:off x="2844800" y="254000"/>
              <a:ext cx="4295141" cy="770510"/>
            </a:xfrm>
            <a:custGeom>
              <a:avLst/>
              <a:gdLst/>
              <a:ahLst/>
              <a:cxnLst/>
              <a:rect l="0" t="0" r="0" b="0"/>
              <a:pathLst>
                <a:path w="4295141" h="770510">
                  <a:moveTo>
                    <a:pt x="0" y="0"/>
                  </a:moveTo>
                  <a:lnTo>
                    <a:pt x="4295140" y="0"/>
                  </a:lnTo>
                  <a:lnTo>
                    <a:pt x="4295140" y="770509"/>
                  </a:lnTo>
                  <a:lnTo>
                    <a:pt x="0" y="770509"/>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96057" y="292525"/>
              <a:ext cx="3949675" cy="507831"/>
            </a:xfrm>
            <a:prstGeom prst="rect">
              <a:avLst/>
            </a:prstGeom>
            <a:noFill/>
          </p:spPr>
          <p:txBody>
            <a:bodyPr vert="horz" rtlCol="0">
              <a:spAutoFit/>
            </a:bodyPr>
            <a:lstStyle/>
            <a:p>
              <a:pPr algn="ctr"/>
              <a:r>
                <a:rPr lang="en-US" sz="2700" smtClean="0">
                  <a:solidFill>
                    <a:srgbClr val="000000"/>
                  </a:solidFill>
                  <a:latin typeface="Chalkboard - 36"/>
                </a:rPr>
                <a:t>Category 1 - 300 </a:t>
              </a:r>
              <a:endParaRPr lang="en-US" sz="2700">
                <a:solidFill>
                  <a:srgbClr val="000000"/>
                </a:solidFill>
                <a:latin typeface="Chalkboard - 36"/>
              </a:endParaRPr>
            </a:p>
          </p:txBody>
        </p:sp>
      </p:grpSp>
      <p:sp>
        <p:nvSpPr>
          <p:cNvPr id="15" name="TextBox 14"/>
          <p:cNvSpPr txBox="1"/>
          <p:nvPr/>
        </p:nvSpPr>
        <p:spPr>
          <a:xfrm>
            <a:off x="850900" y="1676400"/>
            <a:ext cx="5846064" cy="923330"/>
          </a:xfrm>
          <a:prstGeom prst="rect">
            <a:avLst/>
          </a:prstGeom>
          <a:noFill/>
        </p:spPr>
        <p:txBody>
          <a:bodyPr vert="horz" rtlCol="0">
            <a:spAutoFit/>
          </a:bodyPr>
          <a:lstStyle/>
          <a:p>
            <a:r>
              <a:rPr lang="en-US" sz="2700" smtClean="0">
                <a:solidFill>
                  <a:srgbClr val="000000"/>
                </a:solidFill>
                <a:latin typeface="Arial - 36"/>
              </a:rPr>
              <a:t>What is the measure of one interior angle of a regular heptagon?</a:t>
            </a:r>
            <a:endParaRPr lang="en-US" sz="2700">
              <a:solidFill>
                <a:srgbClr val="000000"/>
              </a:solidFill>
              <a:latin typeface="Arial - 36"/>
            </a:endParaRPr>
          </a:p>
        </p:txBody>
      </p:sp>
    </p:spTree>
    <p:extLst>
      <p:ext uri="{BB962C8B-B14F-4D97-AF65-F5344CB8AC3E}">
        <p14:creationId xmlns:p14="http://schemas.microsoft.com/office/powerpoint/2010/main" val="2800397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59100" y="444500"/>
            <a:ext cx="4295141" cy="770510"/>
            <a:chOff x="2959100" y="444500"/>
            <a:chExt cx="4295141" cy="770510"/>
          </a:xfrm>
        </p:grpSpPr>
        <p:sp>
          <p:nvSpPr>
            <p:cNvPr id="2" name="Freeform 1"/>
            <p:cNvSpPr/>
            <p:nvPr/>
          </p:nvSpPr>
          <p:spPr>
            <a:xfrm>
              <a:off x="2959100" y="444500"/>
              <a:ext cx="4295141" cy="770510"/>
            </a:xfrm>
            <a:custGeom>
              <a:avLst/>
              <a:gdLst/>
              <a:ahLst/>
              <a:cxnLst/>
              <a:rect l="0" t="0" r="0" b="0"/>
              <a:pathLst>
                <a:path w="4295141" h="770510">
                  <a:moveTo>
                    <a:pt x="0" y="0"/>
                  </a:moveTo>
                  <a:lnTo>
                    <a:pt x="4295140" y="0"/>
                  </a:lnTo>
                  <a:lnTo>
                    <a:pt x="4295140" y="770509"/>
                  </a:lnTo>
                  <a:lnTo>
                    <a:pt x="0" y="770509"/>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10357" y="483025"/>
              <a:ext cx="3949675" cy="507831"/>
            </a:xfrm>
            <a:prstGeom prst="rect">
              <a:avLst/>
            </a:prstGeom>
            <a:noFill/>
          </p:spPr>
          <p:txBody>
            <a:bodyPr vert="horz" rtlCol="0">
              <a:spAutoFit/>
            </a:bodyPr>
            <a:lstStyle/>
            <a:p>
              <a:pPr algn="ctr"/>
              <a:r>
                <a:rPr lang="en-US" sz="2700" smtClean="0">
                  <a:solidFill>
                    <a:srgbClr val="000000"/>
                  </a:solidFill>
                  <a:latin typeface="Chalkboard - 36"/>
                </a:rPr>
                <a:t>Category 1 - 400 </a:t>
              </a:r>
              <a:endParaRPr lang="en-US" sz="2700">
                <a:solidFill>
                  <a:srgbClr val="000000"/>
                </a:solidFill>
                <a:latin typeface="Chalkboard - 36"/>
              </a:endParaRPr>
            </a:p>
          </p:txBody>
        </p:sp>
      </p:grpSp>
      <p:grpSp>
        <p:nvGrpSpPr>
          <p:cNvPr id="7" name="Group 6"/>
          <p:cNvGrpSpPr/>
          <p:nvPr/>
        </p:nvGrpSpPr>
        <p:grpSpPr>
          <a:xfrm>
            <a:off x="7073900" y="6413500"/>
            <a:ext cx="2863469" cy="1024128"/>
            <a:chOff x="7073900" y="6413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073900" y="6413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27900" y="6718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206500" y="6121400"/>
            <a:ext cx="2197100" cy="415498"/>
          </a:xfrm>
          <a:prstGeom prst="rect">
            <a:avLst/>
          </a:prstGeom>
          <a:noFill/>
        </p:spPr>
        <p:txBody>
          <a:bodyPr vert="horz" rtlCol="0">
            <a:spAutoFit/>
          </a:bodyPr>
          <a:lstStyle/>
          <a:p>
            <a:r>
              <a:rPr lang="en-US" sz="2100" smtClean="0">
                <a:solidFill>
                  <a:srgbClr val="000000"/>
                </a:solidFill>
                <a:latin typeface="Chalkboard - 29"/>
              </a:rPr>
              <a:t>4</a:t>
            </a:r>
            <a:endParaRPr lang="en-US" sz="2100">
              <a:solidFill>
                <a:srgbClr val="000000"/>
              </a:solidFill>
              <a:latin typeface="Chalkboard - 29"/>
            </a:endParaRPr>
          </a:p>
        </p:txBody>
      </p:sp>
      <p:grpSp>
        <p:nvGrpSpPr>
          <p:cNvPr id="14" name="Group 13"/>
          <p:cNvGrpSpPr/>
          <p:nvPr/>
        </p:nvGrpSpPr>
        <p:grpSpPr>
          <a:xfrm>
            <a:off x="527049" y="5794531"/>
            <a:ext cx="4864101" cy="2654301"/>
            <a:chOff x="241300" y="4864100"/>
            <a:chExt cx="4864101" cy="2654301"/>
          </a:xfrm>
        </p:grpSpPr>
        <p:sp>
          <p:nvSpPr>
            <p:cNvPr id="9" name="Freeform 8"/>
            <p:cNvSpPr/>
            <p:nvPr/>
          </p:nvSpPr>
          <p:spPr>
            <a:xfrm>
              <a:off x="292100" y="49149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241300" y="4864100"/>
              <a:ext cx="4833112" cy="2625090"/>
            </a:xfrm>
            <a:prstGeom prst="rect">
              <a:avLst/>
            </a:prstGeom>
            <a:solidFill>
              <a:scrgbClr r="0" g="0" b="0">
                <a:alpha val="0"/>
              </a:scrgbClr>
            </a:solidFill>
          </p:spPr>
        </p:pic>
        <p:grpSp>
          <p:nvGrpSpPr>
            <p:cNvPr id="13" name="Group 12"/>
            <p:cNvGrpSpPr/>
            <p:nvPr/>
          </p:nvGrpSpPr>
          <p:grpSpPr>
            <a:xfrm>
              <a:off x="304800" y="7099300"/>
              <a:ext cx="2201672" cy="333177"/>
              <a:chOff x="304800" y="7099300"/>
              <a:chExt cx="2201672" cy="333177"/>
            </a:xfrm>
          </p:grpSpPr>
          <p:sp>
            <p:nvSpPr>
              <p:cNvPr id="11" name="TextBox 10"/>
              <p:cNvSpPr txBox="1"/>
              <p:nvPr/>
            </p:nvSpPr>
            <p:spPr>
              <a:xfrm>
                <a:off x="317500" y="71247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304800" y="70993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Freeform 14"/>
          <p:cNvSpPr/>
          <p:nvPr/>
        </p:nvSpPr>
        <p:spPr>
          <a:xfrm>
            <a:off x="3878199" y="1945259"/>
            <a:ext cx="4014344" cy="1734694"/>
          </a:xfrm>
          <a:custGeom>
            <a:avLst/>
            <a:gdLst/>
            <a:ahLst/>
            <a:cxnLst/>
            <a:rect l="0" t="0" r="0" b="0"/>
            <a:pathLst>
              <a:path w="4014344" h="1734694">
                <a:moveTo>
                  <a:pt x="0" y="1734693"/>
                </a:moveTo>
                <a:lnTo>
                  <a:pt x="802894" y="0"/>
                </a:lnTo>
                <a:lnTo>
                  <a:pt x="3211449" y="0"/>
                </a:lnTo>
                <a:lnTo>
                  <a:pt x="4014343" y="1734693"/>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4311777" y="2803652"/>
            <a:ext cx="3143123"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78300" y="1625600"/>
            <a:ext cx="431949" cy="507831"/>
          </a:xfrm>
          <a:prstGeom prst="rect">
            <a:avLst/>
          </a:prstGeom>
          <a:noFill/>
        </p:spPr>
        <p:txBody>
          <a:bodyPr vert="horz" rtlCol="0">
            <a:spAutoFit/>
          </a:bodyPr>
          <a:lstStyle/>
          <a:p>
            <a:r>
              <a:rPr lang="en-US" sz="2700" smtClean="0">
                <a:solidFill>
                  <a:srgbClr val="000000"/>
                </a:solidFill>
                <a:latin typeface="Arial - 36"/>
              </a:rPr>
              <a:t>A</a:t>
            </a:r>
            <a:endParaRPr lang="en-US" sz="2700">
              <a:solidFill>
                <a:srgbClr val="000000"/>
              </a:solidFill>
              <a:latin typeface="Arial - 36"/>
            </a:endParaRPr>
          </a:p>
        </p:txBody>
      </p:sp>
      <p:sp>
        <p:nvSpPr>
          <p:cNvPr id="18" name="TextBox 17"/>
          <p:cNvSpPr txBox="1"/>
          <p:nvPr/>
        </p:nvSpPr>
        <p:spPr>
          <a:xfrm>
            <a:off x="7112000" y="1676400"/>
            <a:ext cx="431949" cy="507831"/>
          </a:xfrm>
          <a:prstGeom prst="rect">
            <a:avLst/>
          </a:prstGeom>
          <a:noFill/>
        </p:spPr>
        <p:txBody>
          <a:bodyPr vert="horz" rtlCol="0">
            <a:spAutoFit/>
          </a:bodyPr>
          <a:lstStyle/>
          <a:p>
            <a:r>
              <a:rPr lang="en-US" sz="2700" smtClean="0">
                <a:solidFill>
                  <a:srgbClr val="000000"/>
                </a:solidFill>
                <a:latin typeface="Arial - 36"/>
              </a:rPr>
              <a:t>B</a:t>
            </a:r>
            <a:endParaRPr lang="en-US" sz="2700">
              <a:solidFill>
                <a:srgbClr val="000000"/>
              </a:solidFill>
              <a:latin typeface="Arial - 36"/>
            </a:endParaRPr>
          </a:p>
        </p:txBody>
      </p:sp>
      <p:sp>
        <p:nvSpPr>
          <p:cNvPr id="19" name="TextBox 18"/>
          <p:cNvSpPr txBox="1"/>
          <p:nvPr/>
        </p:nvSpPr>
        <p:spPr>
          <a:xfrm>
            <a:off x="7835900" y="3594100"/>
            <a:ext cx="457175" cy="507831"/>
          </a:xfrm>
          <a:prstGeom prst="rect">
            <a:avLst/>
          </a:prstGeom>
          <a:noFill/>
        </p:spPr>
        <p:txBody>
          <a:bodyPr vert="horz" rtlCol="0">
            <a:spAutoFit/>
          </a:bodyPr>
          <a:lstStyle/>
          <a:p>
            <a:r>
              <a:rPr lang="en-US" sz="2700" smtClean="0">
                <a:solidFill>
                  <a:srgbClr val="000000"/>
                </a:solidFill>
                <a:latin typeface="Arial - 36"/>
              </a:rPr>
              <a:t>C</a:t>
            </a:r>
            <a:endParaRPr lang="en-US" sz="2700">
              <a:solidFill>
                <a:srgbClr val="000000"/>
              </a:solidFill>
              <a:latin typeface="Arial - 36"/>
            </a:endParaRPr>
          </a:p>
        </p:txBody>
      </p:sp>
      <p:sp>
        <p:nvSpPr>
          <p:cNvPr id="20" name="TextBox 19"/>
          <p:cNvSpPr txBox="1"/>
          <p:nvPr/>
        </p:nvSpPr>
        <p:spPr>
          <a:xfrm>
            <a:off x="3454400" y="3644900"/>
            <a:ext cx="457175" cy="507831"/>
          </a:xfrm>
          <a:prstGeom prst="rect">
            <a:avLst/>
          </a:prstGeom>
          <a:noFill/>
        </p:spPr>
        <p:txBody>
          <a:bodyPr vert="horz" rtlCol="0">
            <a:spAutoFit/>
          </a:bodyPr>
          <a:lstStyle/>
          <a:p>
            <a:r>
              <a:rPr lang="en-US" sz="2700" smtClean="0">
                <a:solidFill>
                  <a:srgbClr val="000000"/>
                </a:solidFill>
                <a:latin typeface="Arial - 36"/>
              </a:rPr>
              <a:t>D</a:t>
            </a:r>
            <a:endParaRPr lang="en-US" sz="2700">
              <a:solidFill>
                <a:srgbClr val="000000"/>
              </a:solidFill>
              <a:latin typeface="Arial - 36"/>
            </a:endParaRPr>
          </a:p>
        </p:txBody>
      </p:sp>
      <p:sp>
        <p:nvSpPr>
          <p:cNvPr id="21" name="TextBox 20"/>
          <p:cNvSpPr txBox="1"/>
          <p:nvPr/>
        </p:nvSpPr>
        <p:spPr>
          <a:xfrm>
            <a:off x="3797300" y="2501900"/>
            <a:ext cx="431949" cy="507831"/>
          </a:xfrm>
          <a:prstGeom prst="rect">
            <a:avLst/>
          </a:prstGeom>
          <a:noFill/>
        </p:spPr>
        <p:txBody>
          <a:bodyPr vert="horz" rtlCol="0">
            <a:spAutoFit/>
          </a:bodyPr>
          <a:lstStyle/>
          <a:p>
            <a:r>
              <a:rPr lang="en-US" sz="2700" smtClean="0">
                <a:solidFill>
                  <a:srgbClr val="000000"/>
                </a:solidFill>
                <a:latin typeface="Arial - 36"/>
              </a:rPr>
              <a:t>E</a:t>
            </a:r>
            <a:endParaRPr lang="en-US" sz="2700">
              <a:solidFill>
                <a:srgbClr val="000000"/>
              </a:solidFill>
              <a:latin typeface="Arial - 36"/>
            </a:endParaRPr>
          </a:p>
        </p:txBody>
      </p:sp>
      <p:sp>
        <p:nvSpPr>
          <p:cNvPr id="22" name="TextBox 21"/>
          <p:cNvSpPr txBox="1"/>
          <p:nvPr/>
        </p:nvSpPr>
        <p:spPr>
          <a:xfrm>
            <a:off x="7607300" y="2552700"/>
            <a:ext cx="406276" cy="507831"/>
          </a:xfrm>
          <a:prstGeom prst="rect">
            <a:avLst/>
          </a:prstGeom>
          <a:noFill/>
        </p:spPr>
        <p:txBody>
          <a:bodyPr vert="horz" rtlCol="0">
            <a:spAutoFit/>
          </a:bodyPr>
          <a:lstStyle/>
          <a:p>
            <a:r>
              <a:rPr lang="en-US" sz="2700" smtClean="0">
                <a:solidFill>
                  <a:srgbClr val="000000"/>
                </a:solidFill>
                <a:latin typeface="Arial - 36"/>
              </a:rPr>
              <a:t>F</a:t>
            </a:r>
            <a:endParaRPr lang="en-US" sz="2700">
              <a:solidFill>
                <a:srgbClr val="000000"/>
              </a:solidFill>
              <a:latin typeface="Arial - 36"/>
            </a:endParaRPr>
          </a:p>
        </p:txBody>
      </p:sp>
      <p:sp>
        <p:nvSpPr>
          <p:cNvPr id="23" name="TextBox 22"/>
          <p:cNvSpPr txBox="1"/>
          <p:nvPr/>
        </p:nvSpPr>
        <p:spPr>
          <a:xfrm>
            <a:off x="5664200" y="3683000"/>
            <a:ext cx="635546" cy="507831"/>
          </a:xfrm>
          <a:prstGeom prst="rect">
            <a:avLst/>
          </a:prstGeom>
          <a:noFill/>
        </p:spPr>
        <p:txBody>
          <a:bodyPr vert="horz" rtlCol="0">
            <a:spAutoFit/>
          </a:bodyPr>
          <a:lstStyle/>
          <a:p>
            <a:r>
              <a:rPr lang="en-US" sz="2700" smtClean="0">
                <a:solidFill>
                  <a:srgbClr val="000000"/>
                </a:solidFill>
                <a:latin typeface="Arial - 36"/>
              </a:rPr>
              <a:t>26</a:t>
            </a:r>
            <a:endParaRPr lang="en-US" sz="2700">
              <a:solidFill>
                <a:srgbClr val="000000"/>
              </a:solidFill>
              <a:latin typeface="Arial - 36"/>
            </a:endParaRPr>
          </a:p>
        </p:txBody>
      </p:sp>
      <p:sp>
        <p:nvSpPr>
          <p:cNvPr id="24" name="TextBox 23"/>
          <p:cNvSpPr txBox="1"/>
          <p:nvPr/>
        </p:nvSpPr>
        <p:spPr>
          <a:xfrm>
            <a:off x="5511800" y="2349500"/>
            <a:ext cx="635546" cy="507831"/>
          </a:xfrm>
          <a:prstGeom prst="rect">
            <a:avLst/>
          </a:prstGeom>
          <a:noFill/>
        </p:spPr>
        <p:txBody>
          <a:bodyPr vert="horz" rtlCol="0">
            <a:spAutoFit/>
          </a:bodyPr>
          <a:lstStyle/>
          <a:p>
            <a:r>
              <a:rPr lang="en-US" sz="2700" smtClean="0">
                <a:solidFill>
                  <a:srgbClr val="000000"/>
                </a:solidFill>
                <a:latin typeface="Arial - 36"/>
              </a:rPr>
              <a:t>15</a:t>
            </a:r>
            <a:endParaRPr lang="en-US" sz="2700">
              <a:solidFill>
                <a:srgbClr val="000000"/>
              </a:solidFill>
              <a:latin typeface="Arial - 36"/>
            </a:endParaRPr>
          </a:p>
        </p:txBody>
      </p:sp>
      <p:sp>
        <p:nvSpPr>
          <p:cNvPr id="25" name="TextBox 24"/>
          <p:cNvSpPr txBox="1"/>
          <p:nvPr/>
        </p:nvSpPr>
        <p:spPr>
          <a:xfrm>
            <a:off x="647700" y="1600200"/>
            <a:ext cx="2667000" cy="1754326"/>
          </a:xfrm>
          <a:prstGeom prst="rect">
            <a:avLst/>
          </a:prstGeom>
          <a:noFill/>
        </p:spPr>
        <p:txBody>
          <a:bodyPr vert="horz" rtlCol="0">
            <a:spAutoFit/>
          </a:bodyPr>
          <a:lstStyle/>
          <a:p>
            <a:r>
              <a:rPr lang="en-US" sz="2700" smtClean="0">
                <a:solidFill>
                  <a:srgbClr val="000000"/>
                </a:solidFill>
                <a:latin typeface="Arial - 36"/>
              </a:rPr>
              <a:t>Find AB if E and F are the midpoints of the legs.</a:t>
            </a:r>
            <a:endParaRPr lang="en-US" sz="2700">
              <a:solidFill>
                <a:srgbClr val="000000"/>
              </a:solidFill>
              <a:latin typeface="Arial - 36"/>
            </a:endParaRPr>
          </a:p>
        </p:txBody>
      </p:sp>
    </p:spTree>
    <p:extLst>
      <p:ext uri="{BB962C8B-B14F-4D97-AF65-F5344CB8AC3E}">
        <p14:creationId xmlns:p14="http://schemas.microsoft.com/office/powerpoint/2010/main" val="1316644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95141" cy="770510"/>
            <a:chOff x="2946400" y="431800"/>
            <a:chExt cx="4295141" cy="770510"/>
          </a:xfrm>
        </p:grpSpPr>
        <p:sp>
          <p:nvSpPr>
            <p:cNvPr id="2" name="Freeform 1"/>
            <p:cNvSpPr/>
            <p:nvPr/>
          </p:nvSpPr>
          <p:spPr>
            <a:xfrm>
              <a:off x="2946400" y="431800"/>
              <a:ext cx="4295141" cy="770510"/>
            </a:xfrm>
            <a:custGeom>
              <a:avLst/>
              <a:gdLst/>
              <a:ahLst/>
              <a:cxnLst/>
              <a:rect l="0" t="0" r="0" b="0"/>
              <a:pathLst>
                <a:path w="4295141" h="770510">
                  <a:moveTo>
                    <a:pt x="0" y="0"/>
                  </a:moveTo>
                  <a:lnTo>
                    <a:pt x="4295140" y="0"/>
                  </a:lnTo>
                  <a:lnTo>
                    <a:pt x="4295140" y="770509"/>
                  </a:lnTo>
                  <a:lnTo>
                    <a:pt x="0" y="770509"/>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7657" y="470325"/>
              <a:ext cx="3949675" cy="507831"/>
            </a:xfrm>
            <a:prstGeom prst="rect">
              <a:avLst/>
            </a:prstGeom>
            <a:noFill/>
          </p:spPr>
          <p:txBody>
            <a:bodyPr vert="horz" rtlCol="0">
              <a:spAutoFit/>
            </a:bodyPr>
            <a:lstStyle/>
            <a:p>
              <a:pPr algn="ctr"/>
              <a:r>
                <a:rPr lang="en-US" sz="2700" smtClean="0">
                  <a:solidFill>
                    <a:srgbClr val="000000"/>
                  </a:solidFill>
                  <a:latin typeface="Chalkboard - 36"/>
                </a:rPr>
                <a:t>Category 1 - 500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2649728" cy="400110"/>
          </a:xfrm>
          <a:prstGeom prst="rect">
            <a:avLst/>
          </a:prstGeom>
          <a:noFill/>
        </p:spPr>
        <p:txBody>
          <a:bodyPr vert="horz" rtlCol="0">
            <a:spAutoFit/>
          </a:bodyPr>
          <a:lstStyle/>
          <a:p>
            <a:r>
              <a:rPr lang="en-US" sz="1900" dirty="0" smtClean="0">
                <a:solidFill>
                  <a:srgbClr val="000000"/>
                </a:solidFill>
                <a:latin typeface="Chalkboard - 26"/>
              </a:rPr>
              <a:t>110</a:t>
            </a:r>
            <a:r>
              <a:rPr lang="en-US" sz="2000" dirty="0">
                <a:solidFill>
                  <a:srgbClr val="000000"/>
                </a:solidFill>
                <a:latin typeface="Arial" panose="020B0604020202020204" pitchFamily="34" charset="0"/>
                <a:cs typeface="Arial" panose="020B0604020202020204" pitchFamily="34" charset="0"/>
              </a:rPr>
              <a:t> °</a:t>
            </a:r>
            <a:endParaRPr lang="en-US" sz="1900" baseline="70000" dirty="0">
              <a:solidFill>
                <a:srgbClr val="000000"/>
              </a:solidFill>
              <a:latin typeface="Chalkboard - 26"/>
            </a:endParaRPr>
          </a:p>
        </p:txBody>
      </p:sp>
      <p:grpSp>
        <p:nvGrpSpPr>
          <p:cNvPr id="14" name="Group 13"/>
          <p:cNvGrpSpPr/>
          <p:nvPr/>
        </p:nvGrpSpPr>
        <p:grpSpPr>
          <a:xfrm>
            <a:off x="315721" y="5725413"/>
            <a:ext cx="4864101" cy="2654301"/>
            <a:chOff x="254000" y="4775200"/>
            <a:chExt cx="4864101" cy="2654301"/>
          </a:xfrm>
        </p:grpSpPr>
        <p:sp>
          <p:nvSpPr>
            <p:cNvPr id="9" name="Freeform 8"/>
            <p:cNvSpPr/>
            <p:nvPr/>
          </p:nvSpPr>
          <p:spPr>
            <a:xfrm>
              <a:off x="304800" y="48260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254000" y="4775200"/>
              <a:ext cx="4833112" cy="2625090"/>
            </a:xfrm>
            <a:prstGeom prst="rect">
              <a:avLst/>
            </a:prstGeom>
            <a:solidFill>
              <a:scrgbClr r="0" g="0" b="0">
                <a:alpha val="0"/>
              </a:scrgbClr>
            </a:solidFill>
          </p:spPr>
        </p:pic>
        <p:grpSp>
          <p:nvGrpSpPr>
            <p:cNvPr id="13" name="Group 12"/>
            <p:cNvGrpSpPr/>
            <p:nvPr/>
          </p:nvGrpSpPr>
          <p:grpSpPr>
            <a:xfrm>
              <a:off x="317500" y="7010400"/>
              <a:ext cx="2201672" cy="333177"/>
              <a:chOff x="317500" y="7010400"/>
              <a:chExt cx="2201672" cy="333177"/>
            </a:xfrm>
          </p:grpSpPr>
          <p:sp>
            <p:nvSpPr>
              <p:cNvPr id="11" name="TextBox 10"/>
              <p:cNvSpPr txBox="1"/>
              <p:nvPr/>
            </p:nvSpPr>
            <p:spPr>
              <a:xfrm>
                <a:off x="330200" y="70358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317500" y="70104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Freeform 14"/>
          <p:cNvSpPr/>
          <p:nvPr/>
        </p:nvSpPr>
        <p:spPr>
          <a:xfrm>
            <a:off x="5103241" y="1695323"/>
            <a:ext cx="4361308" cy="1784224"/>
          </a:xfrm>
          <a:custGeom>
            <a:avLst/>
            <a:gdLst/>
            <a:ahLst/>
            <a:cxnLst/>
            <a:rect l="0" t="0" r="0" b="0"/>
            <a:pathLst>
              <a:path w="4361308" h="1784224">
                <a:moveTo>
                  <a:pt x="0" y="1784223"/>
                </a:moveTo>
                <a:lnTo>
                  <a:pt x="981583" y="0"/>
                </a:lnTo>
                <a:lnTo>
                  <a:pt x="4361307" y="0"/>
                </a:lnTo>
                <a:lnTo>
                  <a:pt x="3379724" y="1784223"/>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082030" y="1695323"/>
            <a:ext cx="2391410" cy="1771777"/>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066030" y="1695323"/>
            <a:ext cx="4398518" cy="1784223"/>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62600" y="1358900"/>
            <a:ext cx="431949" cy="507831"/>
          </a:xfrm>
          <a:prstGeom prst="rect">
            <a:avLst/>
          </a:prstGeom>
          <a:noFill/>
        </p:spPr>
        <p:txBody>
          <a:bodyPr vert="horz" rtlCol="0">
            <a:spAutoFit/>
          </a:bodyPr>
          <a:lstStyle/>
          <a:p>
            <a:r>
              <a:rPr lang="en-US" sz="2700" smtClean="0">
                <a:solidFill>
                  <a:srgbClr val="000000"/>
                </a:solidFill>
                <a:latin typeface="Arial - 36"/>
              </a:rPr>
              <a:t>A</a:t>
            </a:r>
            <a:endParaRPr lang="en-US" sz="2700">
              <a:solidFill>
                <a:srgbClr val="000000"/>
              </a:solidFill>
              <a:latin typeface="Arial - 36"/>
            </a:endParaRPr>
          </a:p>
        </p:txBody>
      </p:sp>
      <p:sp>
        <p:nvSpPr>
          <p:cNvPr id="19" name="TextBox 18"/>
          <p:cNvSpPr txBox="1"/>
          <p:nvPr/>
        </p:nvSpPr>
        <p:spPr>
          <a:xfrm>
            <a:off x="9486900" y="1447800"/>
            <a:ext cx="431949" cy="507831"/>
          </a:xfrm>
          <a:prstGeom prst="rect">
            <a:avLst/>
          </a:prstGeom>
          <a:noFill/>
        </p:spPr>
        <p:txBody>
          <a:bodyPr vert="horz" rtlCol="0">
            <a:spAutoFit/>
          </a:bodyPr>
          <a:lstStyle/>
          <a:p>
            <a:r>
              <a:rPr lang="en-US" sz="2700" smtClean="0">
                <a:solidFill>
                  <a:srgbClr val="000000"/>
                </a:solidFill>
                <a:latin typeface="Arial - 36"/>
              </a:rPr>
              <a:t>B</a:t>
            </a:r>
            <a:endParaRPr lang="en-US" sz="2700">
              <a:solidFill>
                <a:srgbClr val="000000"/>
              </a:solidFill>
              <a:latin typeface="Arial - 36"/>
            </a:endParaRPr>
          </a:p>
        </p:txBody>
      </p:sp>
      <p:sp>
        <p:nvSpPr>
          <p:cNvPr id="20" name="TextBox 19"/>
          <p:cNvSpPr txBox="1"/>
          <p:nvPr/>
        </p:nvSpPr>
        <p:spPr>
          <a:xfrm>
            <a:off x="8585200" y="3454400"/>
            <a:ext cx="457175" cy="507831"/>
          </a:xfrm>
          <a:prstGeom prst="rect">
            <a:avLst/>
          </a:prstGeom>
          <a:noFill/>
        </p:spPr>
        <p:txBody>
          <a:bodyPr vert="horz" rtlCol="0">
            <a:spAutoFit/>
          </a:bodyPr>
          <a:lstStyle/>
          <a:p>
            <a:r>
              <a:rPr lang="en-US" sz="2700" smtClean="0">
                <a:solidFill>
                  <a:srgbClr val="000000"/>
                </a:solidFill>
                <a:latin typeface="Arial - 36"/>
              </a:rPr>
              <a:t>C</a:t>
            </a:r>
            <a:endParaRPr lang="en-US" sz="2700">
              <a:solidFill>
                <a:srgbClr val="000000"/>
              </a:solidFill>
              <a:latin typeface="Arial - 36"/>
            </a:endParaRPr>
          </a:p>
        </p:txBody>
      </p:sp>
      <p:sp>
        <p:nvSpPr>
          <p:cNvPr id="21" name="TextBox 20"/>
          <p:cNvSpPr txBox="1"/>
          <p:nvPr/>
        </p:nvSpPr>
        <p:spPr>
          <a:xfrm>
            <a:off x="4356100" y="3365500"/>
            <a:ext cx="457175" cy="507831"/>
          </a:xfrm>
          <a:prstGeom prst="rect">
            <a:avLst/>
          </a:prstGeom>
          <a:noFill/>
        </p:spPr>
        <p:txBody>
          <a:bodyPr vert="horz" rtlCol="0">
            <a:spAutoFit/>
          </a:bodyPr>
          <a:lstStyle/>
          <a:p>
            <a:r>
              <a:rPr lang="en-US" sz="2700" smtClean="0">
                <a:solidFill>
                  <a:srgbClr val="000000"/>
                </a:solidFill>
                <a:latin typeface="Arial - 36"/>
              </a:rPr>
              <a:t>D</a:t>
            </a:r>
            <a:endParaRPr lang="en-US" sz="2700">
              <a:solidFill>
                <a:srgbClr val="000000"/>
              </a:solidFill>
              <a:latin typeface="Arial - 36"/>
            </a:endParaRPr>
          </a:p>
        </p:txBody>
      </p:sp>
      <p:sp>
        <p:nvSpPr>
          <p:cNvPr id="22" name="TextBox 21"/>
          <p:cNvSpPr txBox="1"/>
          <p:nvPr/>
        </p:nvSpPr>
        <p:spPr>
          <a:xfrm>
            <a:off x="7175500" y="2171700"/>
            <a:ext cx="341006" cy="369332"/>
          </a:xfrm>
          <a:prstGeom prst="rect">
            <a:avLst/>
          </a:prstGeom>
          <a:noFill/>
        </p:spPr>
        <p:txBody>
          <a:bodyPr vert="horz" rtlCol="0">
            <a:spAutoFit/>
          </a:bodyPr>
          <a:lstStyle/>
          <a:p>
            <a:r>
              <a:rPr lang="en-US" smtClean="0">
                <a:solidFill>
                  <a:srgbClr val="000000"/>
                </a:solidFill>
                <a:latin typeface="Arial - 25"/>
              </a:rPr>
              <a:t>E</a:t>
            </a:r>
            <a:endParaRPr lang="en-US">
              <a:solidFill>
                <a:srgbClr val="000000"/>
              </a:solidFill>
              <a:latin typeface="Arial - 25"/>
            </a:endParaRPr>
          </a:p>
        </p:txBody>
      </p:sp>
      <p:sp>
        <p:nvSpPr>
          <p:cNvPr id="23" name="TextBox 22"/>
          <p:cNvSpPr txBox="1"/>
          <p:nvPr/>
        </p:nvSpPr>
        <p:spPr>
          <a:xfrm>
            <a:off x="292100" y="1358900"/>
            <a:ext cx="4751070" cy="1754326"/>
          </a:xfrm>
          <a:prstGeom prst="rect">
            <a:avLst/>
          </a:prstGeom>
          <a:noFill/>
        </p:spPr>
        <p:txBody>
          <a:bodyPr vert="horz" rtlCol="0">
            <a:spAutoFit/>
          </a:bodyPr>
          <a:lstStyle/>
          <a:p>
            <a:r>
              <a:rPr lang="en-US" sz="2700" smtClean="0">
                <a:solidFill>
                  <a:srgbClr val="000000"/>
                </a:solidFill>
                <a:latin typeface="Arial - 36"/>
              </a:rPr>
              <a:t>If angle ADC=3x+10</a:t>
            </a:r>
          </a:p>
          <a:p>
            <a:r>
              <a:rPr lang="en-US" sz="2700" smtClean="0">
                <a:solidFill>
                  <a:srgbClr val="000000"/>
                </a:solidFill>
                <a:latin typeface="Arial - 36"/>
              </a:rPr>
              <a:t>and angle ABC=5x-30,</a:t>
            </a:r>
          </a:p>
          <a:p>
            <a:r>
              <a:rPr lang="en-US" sz="2700" smtClean="0">
                <a:solidFill>
                  <a:srgbClr val="000000"/>
                </a:solidFill>
                <a:latin typeface="Arial - 36"/>
              </a:rPr>
              <a:t>what is the measure of angle BCD?</a:t>
            </a:r>
            <a:endParaRPr lang="en-US" sz="2700">
              <a:solidFill>
                <a:srgbClr val="000000"/>
              </a:solidFill>
              <a:latin typeface="Arial - 36"/>
            </a:endParaRPr>
          </a:p>
        </p:txBody>
      </p:sp>
    </p:spTree>
    <p:extLst>
      <p:ext uri="{BB962C8B-B14F-4D97-AF65-F5344CB8AC3E}">
        <p14:creationId xmlns:p14="http://schemas.microsoft.com/office/powerpoint/2010/main" val="130151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2946400" y="431800"/>
            <a:ext cx="4280917" cy="756286"/>
            <a:chOff x="2946400" y="431800"/>
            <a:chExt cx="4280917" cy="756286"/>
          </a:xfrm>
        </p:grpSpPr>
        <p:sp>
          <p:nvSpPr>
            <p:cNvPr id="2" name="Freeform 1"/>
            <p:cNvSpPr/>
            <p:nvPr/>
          </p:nvSpPr>
          <p:spPr>
            <a:xfrm>
              <a:off x="2946400" y="431800"/>
              <a:ext cx="4280917" cy="756286"/>
            </a:xfrm>
            <a:custGeom>
              <a:avLst/>
              <a:gdLst/>
              <a:ahLst/>
              <a:cxnLst/>
              <a:rect l="0" t="0" r="0" b="0"/>
              <a:pathLst>
                <a:path w="4280917" h="756286">
                  <a:moveTo>
                    <a:pt x="0" y="0"/>
                  </a:moveTo>
                  <a:lnTo>
                    <a:pt x="4280916" y="0"/>
                  </a:lnTo>
                  <a:lnTo>
                    <a:pt x="4280916" y="756285"/>
                  </a:lnTo>
                  <a:lnTo>
                    <a:pt x="0" y="756285"/>
                  </a:lnTo>
                  <a:close/>
                </a:path>
              </a:pathLst>
            </a:custGeom>
            <a:solidFill>
              <a:srgbClr val="FFD700"/>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96946" y="469614"/>
              <a:ext cx="3937016" cy="507831"/>
            </a:xfrm>
            <a:prstGeom prst="rect">
              <a:avLst/>
            </a:prstGeom>
            <a:noFill/>
          </p:spPr>
          <p:txBody>
            <a:bodyPr vert="horz" rtlCol="0">
              <a:spAutoFit/>
            </a:bodyPr>
            <a:lstStyle/>
            <a:p>
              <a:pPr algn="ctr"/>
              <a:r>
                <a:rPr lang="en-US" sz="2700" smtClean="0">
                  <a:solidFill>
                    <a:srgbClr val="000000"/>
                  </a:solidFill>
                  <a:latin typeface="Chalkboard - 36"/>
                </a:rPr>
                <a:t>Category 2 - 100 </a:t>
              </a:r>
              <a:endParaRPr lang="en-US" sz="2700">
                <a:solidFill>
                  <a:srgbClr val="000000"/>
                </a:solidFill>
                <a:latin typeface="Chalkboard - 36"/>
              </a:endParaRPr>
            </a:p>
          </p:txBody>
        </p:sp>
      </p:grpSp>
      <p:grpSp>
        <p:nvGrpSpPr>
          <p:cNvPr id="7" name="Group 6"/>
          <p:cNvGrpSpPr/>
          <p:nvPr/>
        </p:nvGrpSpPr>
        <p:grpSpPr>
          <a:xfrm>
            <a:off x="7137400" y="6540500"/>
            <a:ext cx="2863469" cy="1024128"/>
            <a:chOff x="7137400" y="6540500"/>
            <a:chExt cx="2863469" cy="1024128"/>
          </a:xfrm>
        </p:grpSpPr>
        <p:pic>
          <p:nvPicPr>
            <p:cNvPr id="5" name="Picture 4">
              <a:hlinkClick r:id="rId2" action="ppaction://hlinksldjump"/>
            </p:cNvPr>
            <p:cNvPicPr>
              <a:picLocks/>
            </p:cNvPicPr>
            <p:nvPr/>
          </p:nvPicPr>
          <p:blipFill>
            <a:blip r:embed="rId3">
              <a:extLst>
                <a:ext uri="{28A0092B-C50C-407E-A947-70E740481C1C}">
                  <a14:useLocalDpi xmlns:a14="http://schemas.microsoft.com/office/drawing/2010/main" val="0"/>
                </a:ext>
              </a:extLst>
            </a:blip>
            <a:stretch>
              <a:fillRect/>
            </a:stretch>
          </p:blipFill>
          <p:spPr>
            <a:xfrm>
              <a:off x="7137400" y="6540500"/>
              <a:ext cx="2863469" cy="1024128"/>
            </a:xfrm>
            <a:prstGeom prst="rect">
              <a:avLst/>
            </a:prstGeom>
            <a:solidFill>
              <a:scrgbClr r="0" g="0" b="0">
                <a:alpha val="0"/>
              </a:scrgbClr>
            </a:solidFill>
          </p:spPr>
        </p:pic>
        <p:sp>
          <p:nvSpPr>
            <p:cNvPr id="6" name="TextBox 5">
              <a:hlinkClick r:id="rId2" action="ppaction://hlinksldjump"/>
            </p:cNvPr>
            <p:cNvSpPr txBox="1"/>
            <p:nvPr/>
          </p:nvSpPr>
          <p:spPr>
            <a:xfrm>
              <a:off x="7391400" y="6845300"/>
              <a:ext cx="2565400" cy="384721"/>
            </a:xfrm>
            <a:prstGeom prst="rect">
              <a:avLst/>
            </a:prstGeom>
            <a:noFill/>
          </p:spPr>
          <p:txBody>
            <a:bodyPr vert="horz" rtlCol="0">
              <a:spAutoFit/>
            </a:bodyPr>
            <a:lstStyle/>
            <a:p>
              <a:r>
                <a:rPr lang="en-US" sz="1900" smtClean="0">
                  <a:solidFill>
                    <a:srgbClr val="000000"/>
                  </a:solidFill>
                  <a:latin typeface="Chalkboard - 25"/>
                </a:rPr>
                <a:t>Jeopardy Board</a:t>
              </a:r>
              <a:endParaRPr lang="en-US" sz="1900">
                <a:solidFill>
                  <a:srgbClr val="000000"/>
                </a:solidFill>
                <a:latin typeface="Chalkboard - 25"/>
              </a:endParaRPr>
            </a:p>
          </p:txBody>
        </p:sp>
      </p:grpSp>
      <p:sp>
        <p:nvSpPr>
          <p:cNvPr id="8" name="TextBox 7"/>
          <p:cNvSpPr txBox="1"/>
          <p:nvPr/>
        </p:nvSpPr>
        <p:spPr>
          <a:xfrm>
            <a:off x="1117600" y="6134100"/>
            <a:ext cx="2906522" cy="846386"/>
          </a:xfrm>
          <a:prstGeom prst="rect">
            <a:avLst/>
          </a:prstGeom>
          <a:noFill/>
        </p:spPr>
        <p:txBody>
          <a:bodyPr vert="horz" rtlCol="0">
            <a:spAutoFit/>
          </a:bodyPr>
          <a:lstStyle/>
          <a:p>
            <a:r>
              <a:rPr lang="en-US" sz="4900" smtClean="0">
                <a:solidFill>
                  <a:srgbClr val="000000"/>
                </a:solidFill>
                <a:latin typeface="Vladimir Script - 66"/>
              </a:rPr>
              <a:t>6√2</a:t>
            </a:r>
            <a:endParaRPr lang="en-US" sz="4900">
              <a:solidFill>
                <a:srgbClr val="000000"/>
              </a:solidFill>
              <a:latin typeface="Vladimir Script - 66"/>
            </a:endParaRPr>
          </a:p>
        </p:txBody>
      </p:sp>
      <p:grpSp>
        <p:nvGrpSpPr>
          <p:cNvPr id="14" name="Group 13"/>
          <p:cNvGrpSpPr/>
          <p:nvPr/>
        </p:nvGrpSpPr>
        <p:grpSpPr>
          <a:xfrm>
            <a:off x="342900" y="4775200"/>
            <a:ext cx="4864101" cy="2654301"/>
            <a:chOff x="342900" y="4775200"/>
            <a:chExt cx="4864101" cy="2654301"/>
          </a:xfrm>
        </p:grpSpPr>
        <p:sp>
          <p:nvSpPr>
            <p:cNvPr id="9" name="Freeform 8"/>
            <p:cNvSpPr/>
            <p:nvPr/>
          </p:nvSpPr>
          <p:spPr>
            <a:xfrm>
              <a:off x="393700" y="4826000"/>
              <a:ext cx="4813301" cy="2603501"/>
            </a:xfrm>
            <a:custGeom>
              <a:avLst/>
              <a:gdLst/>
              <a:ahLst/>
              <a:cxnLst/>
              <a:rect l="0" t="0" r="0" b="0"/>
              <a:pathLst>
                <a:path w="4813301" h="2603501">
                  <a:moveTo>
                    <a:pt x="0" y="0"/>
                  </a:moveTo>
                  <a:lnTo>
                    <a:pt x="4813300" y="0"/>
                  </a:lnTo>
                  <a:lnTo>
                    <a:pt x="4813300" y="2603500"/>
                  </a:lnTo>
                  <a:lnTo>
                    <a:pt x="0" y="2603500"/>
                  </a:lnTo>
                  <a:close/>
                </a:path>
              </a:pathLst>
            </a:custGeom>
            <a:solidFill>
              <a:srgbClr val="800080">
                <a:alpha val="34902"/>
              </a:srgbClr>
            </a:solidFill>
            <a:ln w="12700" cap="flat" cmpd="sng" algn="ctr">
              <a:solidFill>
                <a:srgbClr val="FFFFFF">
                  <a:alpha val="34902"/>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42900" y="4775200"/>
              <a:ext cx="4833112" cy="2625090"/>
            </a:xfrm>
            <a:prstGeom prst="rect">
              <a:avLst/>
            </a:prstGeom>
            <a:solidFill>
              <a:scrgbClr r="0" g="0" b="0">
                <a:alpha val="0"/>
              </a:scrgbClr>
            </a:solidFill>
          </p:spPr>
        </p:pic>
        <p:grpSp>
          <p:nvGrpSpPr>
            <p:cNvPr id="13" name="Group 12"/>
            <p:cNvGrpSpPr/>
            <p:nvPr/>
          </p:nvGrpSpPr>
          <p:grpSpPr>
            <a:xfrm>
              <a:off x="406400" y="7010400"/>
              <a:ext cx="2201672" cy="333177"/>
              <a:chOff x="406400" y="7010400"/>
              <a:chExt cx="2201672" cy="333177"/>
            </a:xfrm>
          </p:grpSpPr>
          <p:sp>
            <p:nvSpPr>
              <p:cNvPr id="11" name="TextBox 10"/>
              <p:cNvSpPr txBox="1"/>
              <p:nvPr/>
            </p:nvSpPr>
            <p:spPr>
              <a:xfrm>
                <a:off x="419100" y="7035800"/>
                <a:ext cx="2188972" cy="307777"/>
              </a:xfrm>
              <a:prstGeom prst="rect">
                <a:avLst/>
              </a:prstGeom>
              <a:noFill/>
            </p:spPr>
            <p:txBody>
              <a:bodyPr vert="horz" rtlCol="0">
                <a:spAutoFit/>
              </a:bodyPr>
              <a:lstStyle/>
              <a:p>
                <a:r>
                  <a:rPr lang="en-US" sz="1400" smtClean="0">
                    <a:solidFill>
                      <a:srgbClr val="000000"/>
                    </a:solidFill>
                    <a:latin typeface="Verdana - 18"/>
                  </a:rPr>
                  <a:t>move to reveal</a:t>
                </a:r>
                <a:endParaRPr lang="en-US" sz="1400">
                  <a:solidFill>
                    <a:srgbClr val="000000"/>
                  </a:solidFill>
                  <a:latin typeface="Verdana - 18"/>
                </a:endParaRPr>
              </a:p>
            </p:txBody>
          </p:sp>
          <p:sp>
            <p:nvSpPr>
              <p:cNvPr id="12" name="TextBox 11"/>
              <p:cNvSpPr txBox="1"/>
              <p:nvPr/>
            </p:nvSpPr>
            <p:spPr>
              <a:xfrm>
                <a:off x="406400" y="7010400"/>
                <a:ext cx="2188972" cy="307777"/>
              </a:xfrm>
              <a:prstGeom prst="rect">
                <a:avLst/>
              </a:prstGeom>
              <a:noFill/>
            </p:spPr>
            <p:txBody>
              <a:bodyPr vert="horz" rtlCol="0">
                <a:spAutoFit/>
              </a:bodyPr>
              <a:lstStyle/>
              <a:p>
                <a:r>
                  <a:rPr lang="en-US" sz="1400" smtClean="0">
                    <a:solidFill>
                      <a:srgbClr val="FFFFFF"/>
                    </a:solidFill>
                    <a:latin typeface="Verdana - 18"/>
                  </a:rPr>
                  <a:t>move to reveal</a:t>
                </a:r>
                <a:endParaRPr lang="en-US" sz="1400">
                  <a:solidFill>
                    <a:srgbClr val="FFFFFF"/>
                  </a:solidFill>
                  <a:latin typeface="Verdana - 18"/>
                </a:endParaRPr>
              </a:p>
            </p:txBody>
          </p:sp>
        </p:grpSp>
      </p:grpSp>
      <p:sp>
        <p:nvSpPr>
          <p:cNvPr id="15" name="Freeform 14"/>
          <p:cNvSpPr/>
          <p:nvPr/>
        </p:nvSpPr>
        <p:spPr>
          <a:xfrm>
            <a:off x="3469259" y="1573530"/>
            <a:ext cx="2019682" cy="2019682"/>
          </a:xfrm>
          <a:custGeom>
            <a:avLst/>
            <a:gdLst/>
            <a:ahLst/>
            <a:cxnLst/>
            <a:rect l="0" t="0" r="0" b="0"/>
            <a:pathLst>
              <a:path w="2019682" h="2019682">
                <a:moveTo>
                  <a:pt x="0" y="0"/>
                </a:moveTo>
                <a:lnTo>
                  <a:pt x="2019681" y="2019681"/>
                </a:lnTo>
                <a:lnTo>
                  <a:pt x="0" y="2019681"/>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933700" y="2324100"/>
            <a:ext cx="381273" cy="507831"/>
          </a:xfrm>
          <a:prstGeom prst="rect">
            <a:avLst/>
          </a:prstGeom>
          <a:noFill/>
        </p:spPr>
        <p:txBody>
          <a:bodyPr vert="horz" rtlCol="0">
            <a:spAutoFit/>
          </a:bodyPr>
          <a:lstStyle/>
          <a:p>
            <a:r>
              <a:rPr lang="en-US" sz="2700" smtClean="0">
                <a:solidFill>
                  <a:srgbClr val="000000"/>
                </a:solidFill>
                <a:latin typeface="Arial - 36"/>
              </a:rPr>
              <a:t>6</a:t>
            </a:r>
            <a:endParaRPr lang="en-US" sz="2700">
              <a:solidFill>
                <a:srgbClr val="000000"/>
              </a:solidFill>
              <a:latin typeface="Arial - 36"/>
            </a:endParaRPr>
          </a:p>
        </p:txBody>
      </p:sp>
      <p:sp>
        <p:nvSpPr>
          <p:cNvPr id="17" name="TextBox 16"/>
          <p:cNvSpPr txBox="1"/>
          <p:nvPr/>
        </p:nvSpPr>
        <p:spPr>
          <a:xfrm>
            <a:off x="4305300" y="3670300"/>
            <a:ext cx="381273" cy="507831"/>
          </a:xfrm>
          <a:prstGeom prst="rect">
            <a:avLst/>
          </a:prstGeom>
          <a:noFill/>
        </p:spPr>
        <p:txBody>
          <a:bodyPr vert="horz" rtlCol="0">
            <a:spAutoFit/>
          </a:bodyPr>
          <a:lstStyle/>
          <a:p>
            <a:r>
              <a:rPr lang="en-US" sz="2700" smtClean="0">
                <a:solidFill>
                  <a:srgbClr val="000000"/>
                </a:solidFill>
                <a:latin typeface="Arial - 36"/>
              </a:rPr>
              <a:t>6</a:t>
            </a:r>
            <a:endParaRPr lang="en-US" sz="2700">
              <a:solidFill>
                <a:srgbClr val="000000"/>
              </a:solidFill>
              <a:latin typeface="Arial - 36"/>
            </a:endParaRPr>
          </a:p>
        </p:txBody>
      </p:sp>
      <p:sp>
        <p:nvSpPr>
          <p:cNvPr id="18" name="TextBox 17"/>
          <p:cNvSpPr txBox="1"/>
          <p:nvPr/>
        </p:nvSpPr>
        <p:spPr>
          <a:xfrm>
            <a:off x="4470400" y="2273300"/>
            <a:ext cx="355600" cy="507831"/>
          </a:xfrm>
          <a:prstGeom prst="rect">
            <a:avLst/>
          </a:prstGeom>
          <a:noFill/>
        </p:spPr>
        <p:txBody>
          <a:bodyPr vert="horz" rtlCol="0">
            <a:spAutoFit/>
          </a:bodyPr>
          <a:lstStyle/>
          <a:p>
            <a:r>
              <a:rPr lang="en-US" sz="2700" smtClean="0">
                <a:solidFill>
                  <a:srgbClr val="000000"/>
                </a:solidFill>
                <a:latin typeface="Arial - 36"/>
              </a:rPr>
              <a:t>c</a:t>
            </a:r>
            <a:endParaRPr lang="en-US" sz="2700">
              <a:solidFill>
                <a:srgbClr val="000000"/>
              </a:solidFill>
              <a:latin typeface="Arial - 36"/>
            </a:endParaRPr>
          </a:p>
        </p:txBody>
      </p:sp>
      <p:sp>
        <p:nvSpPr>
          <p:cNvPr id="19" name="Freeform 18"/>
          <p:cNvSpPr/>
          <p:nvPr/>
        </p:nvSpPr>
        <p:spPr>
          <a:xfrm>
            <a:off x="3456940" y="3332988"/>
            <a:ext cx="272543" cy="272543"/>
          </a:xfrm>
          <a:custGeom>
            <a:avLst/>
            <a:gdLst/>
            <a:ahLst/>
            <a:cxnLst/>
            <a:rect l="0" t="0" r="0" b="0"/>
            <a:pathLst>
              <a:path w="272543" h="272543">
                <a:moveTo>
                  <a:pt x="0" y="0"/>
                </a:moveTo>
                <a:lnTo>
                  <a:pt x="272542" y="0"/>
                </a:lnTo>
                <a:lnTo>
                  <a:pt x="272542" y="272542"/>
                </a:lnTo>
                <a:lnTo>
                  <a:pt x="0" y="272542"/>
                </a:lnTo>
                <a:close/>
              </a:path>
            </a:pathLst>
          </a:custGeom>
          <a:solidFill>
            <a:schemeClr val="accent1">
              <a:alpha val="1000"/>
            </a:schemeClr>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096000" y="1435100"/>
            <a:ext cx="3929507" cy="507831"/>
          </a:xfrm>
          <a:prstGeom prst="rect">
            <a:avLst/>
          </a:prstGeom>
          <a:noFill/>
        </p:spPr>
        <p:txBody>
          <a:bodyPr vert="horz" rtlCol="0">
            <a:spAutoFit/>
          </a:bodyPr>
          <a:lstStyle/>
          <a:p>
            <a:r>
              <a:rPr lang="en-US" sz="2700" smtClean="0">
                <a:solidFill>
                  <a:srgbClr val="000000"/>
                </a:solidFill>
                <a:latin typeface="Arial - 36"/>
              </a:rPr>
              <a:t>What is the value of c?</a:t>
            </a:r>
            <a:endParaRPr lang="en-US" sz="2700">
              <a:solidFill>
                <a:srgbClr val="000000"/>
              </a:solidFill>
              <a:latin typeface="Arial - 36"/>
            </a:endParaRPr>
          </a:p>
        </p:txBody>
      </p:sp>
    </p:spTree>
    <p:extLst>
      <p:ext uri="{BB962C8B-B14F-4D97-AF65-F5344CB8AC3E}">
        <p14:creationId xmlns:p14="http://schemas.microsoft.com/office/powerpoint/2010/main" val="1856364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991</Words>
  <Application>Microsoft Office PowerPoint</Application>
  <PresentationFormat>Custom</PresentationFormat>
  <Paragraphs>365</Paragraphs>
  <Slides>28</Slides>
  <Notes>0</Notes>
  <HiddenSlides>0</HiddenSlides>
  <MMClips>0</MMClips>
  <ScaleCrop>false</ScaleCrop>
  <HeadingPairs>
    <vt:vector size="6" baseType="variant">
      <vt:variant>
        <vt:lpstr>Fonts Used</vt:lpstr>
      </vt:variant>
      <vt:variant>
        <vt:i4>43</vt:i4>
      </vt:variant>
      <vt:variant>
        <vt:lpstr>Theme</vt:lpstr>
      </vt:variant>
      <vt:variant>
        <vt:i4>1</vt:i4>
      </vt:variant>
      <vt:variant>
        <vt:lpstr>Slide Titles</vt:lpstr>
      </vt:variant>
      <vt:variant>
        <vt:i4>28</vt:i4>
      </vt:variant>
    </vt:vector>
  </HeadingPairs>
  <TitlesOfParts>
    <vt:vector size="72" baseType="lpstr">
      <vt:lpstr>Arial - 17</vt:lpstr>
      <vt:lpstr>Chalkboard - 46</vt:lpstr>
      <vt:lpstr>Chalkboard - 29</vt:lpstr>
      <vt:lpstr>Chalkboard - 56</vt:lpstr>
      <vt:lpstr>Arial - 39</vt:lpstr>
      <vt:lpstr>Chalkboard - 40</vt:lpstr>
      <vt:lpstr>Arial - 22</vt:lpstr>
      <vt:lpstr>Calibri</vt:lpstr>
      <vt:lpstr>Chalkboard - 28</vt:lpstr>
      <vt:lpstr>Chalkboard - 18</vt:lpstr>
      <vt:lpstr>Chalkboard - 36</vt:lpstr>
      <vt:lpstr>Arial - 36</vt:lpstr>
      <vt:lpstr>Arial - 14</vt:lpstr>
      <vt:lpstr>Arial - 20</vt:lpstr>
      <vt:lpstr>Comic Sans MS - 12</vt:lpstr>
      <vt:lpstr>Chalkboard - 51</vt:lpstr>
      <vt:lpstr>Chalkboard - 33</vt:lpstr>
      <vt:lpstr>Comic Sans MS - 20</vt:lpstr>
      <vt:lpstr>Times New Roman - 11</vt:lpstr>
      <vt:lpstr>Arial - 26</vt:lpstr>
      <vt:lpstr>Comic Sans MS - 28</vt:lpstr>
      <vt:lpstr>Chalkboard - 39</vt:lpstr>
      <vt:lpstr>Arial - 21</vt:lpstr>
      <vt:lpstr>Arial - 25</vt:lpstr>
      <vt:lpstr>Times New Roman - 17</vt:lpstr>
      <vt:lpstr>Chalkboard - 26</vt:lpstr>
      <vt:lpstr>Arial</vt:lpstr>
      <vt:lpstr>Chalkboard - 17</vt:lpstr>
      <vt:lpstr>Chalkboard - 31</vt:lpstr>
      <vt:lpstr>Arial - 13</vt:lpstr>
      <vt:lpstr>Arial - 24</vt:lpstr>
      <vt:lpstr>Chalkboard - 38</vt:lpstr>
      <vt:lpstr>Comic Sans MS - 15</vt:lpstr>
      <vt:lpstr>Arial - 19</vt:lpstr>
      <vt:lpstr>Calibri Light</vt:lpstr>
      <vt:lpstr>Helvetica - 23</vt:lpstr>
      <vt:lpstr>Verdana - 18</vt:lpstr>
      <vt:lpstr>Verdana - 14</vt:lpstr>
      <vt:lpstr>Arial - 23</vt:lpstr>
      <vt:lpstr>Arial - 16</vt:lpstr>
      <vt:lpstr>Chalkboard - 25</vt:lpstr>
      <vt:lpstr>Chalkboard - 35</vt:lpstr>
      <vt:lpstr>Vladimir Script - 66</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Greencastle-Antrim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Durofchalk</dc:creator>
  <cp:lastModifiedBy>Jessica Durofchalk</cp:lastModifiedBy>
  <cp:revision>2</cp:revision>
  <dcterms:created xsi:type="dcterms:W3CDTF">2016-05-17T20:49:40Z</dcterms:created>
  <dcterms:modified xsi:type="dcterms:W3CDTF">2016-05-18T21:42:22Z</dcterms:modified>
</cp:coreProperties>
</file>